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8"/>
  </p:notesMasterIdLst>
  <p:sldIdLst>
    <p:sldId id="256" r:id="rId2"/>
    <p:sldId id="257" r:id="rId3"/>
    <p:sldId id="297"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Lst>
  <p:sldSz cx="9144000" cy="5143500" type="screen16x9"/>
  <p:notesSz cx="6858000" cy="9144000"/>
  <p:embeddedFontLst>
    <p:embeddedFont>
      <p:font typeface="Bebas Neue" panose="020B0606020202050201" pitchFamily="34" charset="0"/>
      <p:regular r:id="rId29"/>
    </p:embeddedFont>
    <p:embeddedFont>
      <p:font typeface="Gantari" panose="020B0604020202020204" charset="0"/>
      <p:regular r:id="rId30"/>
      <p:bold r:id="rId31"/>
      <p:italic r:id="rId32"/>
      <p:boldItalic r:id="rId33"/>
    </p:embeddedFont>
    <p:embeddedFont>
      <p:font typeface="Golos Text" panose="020B0604020202020204" charset="0"/>
      <p:regular r:id="rId34"/>
      <p:bold r:id="rId35"/>
    </p:embeddedFont>
    <p:embeddedFont>
      <p:font typeface="Golos Text Medium" panose="020B0604020202020204" charset="0"/>
      <p:regular r:id="rId36"/>
      <p:bold r:id="rId37"/>
    </p:embeddedFont>
    <p:embeddedFont>
      <p:font typeface="Ramabhadra"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9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2717b2fa55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 name="Google Shape;706;g22717b2fa55_2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710b3d747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22710b3d747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2710b3d747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2710b3d74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2717b2fa55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0" name="Google Shape;730;g22717b2fa55_2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2710b3d747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g22710b3d747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22710b3d747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2" name="Google Shape;752;g22710b3d747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2710b3d747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g22710b3d747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2717b2fa55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g22717b2fa55_2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2717b2fa55_2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22717b2fa55_2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2717b2fa55_2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22717b2fa55_2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2717b2fa55_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g22717b2fa55_2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2717b2fa55_2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g22717b2fa55_2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26c45defb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4" name="Google Shape;804;g226c45defbe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717b2fa55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g22717b2fa55_2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26c45defb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1" name="Google Shape;821;g226c45defbe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2710b3d747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8" name="Google Shape;488;g22710b3d747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2710b3d747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g22710b3d747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2710b3d747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2710b3d747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2710b3d74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2" name="Google Shape;672;g22710b3d747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2710b3d747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g22710b3d747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5200"/>
              <a:buNone/>
              <a:defRPr sz="4800" b="0">
                <a:latin typeface="Golos Text Medium"/>
                <a:ea typeface="Golos Text Medium"/>
                <a:cs typeface="Golos Text Medium"/>
                <a:sym typeface="Golos Text Medium"/>
              </a:defRPr>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pic>
        <p:nvPicPr>
          <p:cNvPr id="50" name="Google Shape;50;p1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 name="Google Shape;51;p11"/>
          <p:cNvSpPr txBox="1">
            <a:spLocks noGrp="1"/>
          </p:cNvSpPr>
          <p:nvPr>
            <p:ph type="subTitle" idx="1"/>
          </p:nvPr>
        </p:nvSpPr>
        <p:spPr>
          <a:xfrm>
            <a:off x="715100" y="1767700"/>
            <a:ext cx="3856800" cy="28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2" name="Google Shape;52;p1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53" name="Google Shape;53;p11"/>
          <p:cNvSpPr txBox="1">
            <a:spLocks noGrp="1"/>
          </p:cNvSpPr>
          <p:nvPr>
            <p:ph type="subTitle" idx="2"/>
          </p:nvPr>
        </p:nvSpPr>
        <p:spPr>
          <a:xfrm>
            <a:off x="715096" y="1242400"/>
            <a:ext cx="3856800" cy="525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 name="Google Shape;54;p11"/>
          <p:cNvSpPr txBox="1">
            <a:spLocks noGrp="1"/>
          </p:cNvSpPr>
          <p:nvPr>
            <p:ph type="subTitle" idx="3"/>
          </p:nvPr>
        </p:nvSpPr>
        <p:spPr>
          <a:xfrm>
            <a:off x="4572000" y="1767700"/>
            <a:ext cx="3856800" cy="2840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5" name="Google Shape;55;p11"/>
          <p:cNvSpPr txBox="1">
            <a:spLocks noGrp="1"/>
          </p:cNvSpPr>
          <p:nvPr>
            <p:ph type="subTitle" idx="4"/>
          </p:nvPr>
        </p:nvSpPr>
        <p:spPr>
          <a:xfrm>
            <a:off x="4571996" y="1242400"/>
            <a:ext cx="3856800" cy="525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pic>
        <p:nvPicPr>
          <p:cNvPr id="57" name="Google Shape;57;p1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8" name="Google Shape;58;p12"/>
          <p:cNvSpPr txBox="1">
            <a:spLocks noGrp="1"/>
          </p:cNvSpPr>
          <p:nvPr>
            <p:ph type="title"/>
          </p:nvPr>
        </p:nvSpPr>
        <p:spPr>
          <a:xfrm>
            <a:off x="720000" y="367423"/>
            <a:ext cx="7704000" cy="841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3600"/>
              <a:buNone/>
              <a:defRPr sz="4500"/>
            </a:lvl1pPr>
            <a:lvl2pPr lvl="1" algn="ctr">
              <a:lnSpc>
                <a:spcPct val="115000"/>
              </a:lnSpc>
              <a:spcBef>
                <a:spcPts val="0"/>
              </a:spcBef>
              <a:spcAft>
                <a:spcPts val="0"/>
              </a:spcAft>
              <a:buSzPts val="3600"/>
              <a:buNone/>
              <a:defRPr sz="3600"/>
            </a:lvl2pPr>
            <a:lvl3pPr lvl="2" algn="ctr">
              <a:lnSpc>
                <a:spcPct val="115000"/>
              </a:lnSpc>
              <a:spcBef>
                <a:spcPts val="0"/>
              </a:spcBef>
              <a:spcAft>
                <a:spcPts val="0"/>
              </a:spcAft>
              <a:buSzPts val="3600"/>
              <a:buNone/>
              <a:defRPr sz="3600"/>
            </a:lvl3pPr>
            <a:lvl4pPr lvl="3" algn="ctr">
              <a:lnSpc>
                <a:spcPct val="115000"/>
              </a:lnSpc>
              <a:spcBef>
                <a:spcPts val="0"/>
              </a:spcBef>
              <a:spcAft>
                <a:spcPts val="0"/>
              </a:spcAft>
              <a:buSzPts val="3600"/>
              <a:buNone/>
              <a:defRPr sz="3600"/>
            </a:lvl4pPr>
            <a:lvl5pPr lvl="4" algn="ctr">
              <a:lnSpc>
                <a:spcPct val="115000"/>
              </a:lnSpc>
              <a:spcBef>
                <a:spcPts val="0"/>
              </a:spcBef>
              <a:spcAft>
                <a:spcPts val="0"/>
              </a:spcAft>
              <a:buSzPts val="3600"/>
              <a:buNone/>
              <a:defRPr sz="3600"/>
            </a:lvl5pPr>
            <a:lvl6pPr lvl="5" algn="ctr">
              <a:lnSpc>
                <a:spcPct val="115000"/>
              </a:lnSpc>
              <a:spcBef>
                <a:spcPts val="0"/>
              </a:spcBef>
              <a:spcAft>
                <a:spcPts val="0"/>
              </a:spcAft>
              <a:buSzPts val="3600"/>
              <a:buNone/>
              <a:defRPr sz="3600"/>
            </a:lvl6pPr>
            <a:lvl7pPr lvl="6" algn="ctr">
              <a:lnSpc>
                <a:spcPct val="115000"/>
              </a:lnSpc>
              <a:spcBef>
                <a:spcPts val="0"/>
              </a:spcBef>
              <a:spcAft>
                <a:spcPts val="0"/>
              </a:spcAft>
              <a:buSzPts val="3600"/>
              <a:buNone/>
              <a:defRPr sz="3600"/>
            </a:lvl7pPr>
            <a:lvl8pPr lvl="7" algn="ctr">
              <a:lnSpc>
                <a:spcPct val="115000"/>
              </a:lnSpc>
              <a:spcBef>
                <a:spcPts val="0"/>
              </a:spcBef>
              <a:spcAft>
                <a:spcPts val="0"/>
              </a:spcAft>
              <a:buSzPts val="3600"/>
              <a:buNone/>
              <a:defRPr sz="3600"/>
            </a:lvl8pPr>
            <a:lvl9pPr lvl="8" algn="ctr">
              <a:lnSpc>
                <a:spcPct val="115000"/>
              </a:lnSpc>
              <a:spcBef>
                <a:spcPts val="0"/>
              </a:spcBef>
              <a:spcAft>
                <a:spcPts val="0"/>
              </a:spcAft>
              <a:buSzPts val="3600"/>
              <a:buNone/>
              <a:defRPr sz="3600"/>
            </a:lvl9pPr>
          </a:lstStyle>
          <a:p>
            <a:endParaRPr/>
          </a:p>
        </p:txBody>
      </p:sp>
      <p:sp>
        <p:nvSpPr>
          <p:cNvPr id="59" name="Google Shape;59;p12"/>
          <p:cNvSpPr txBox="1">
            <a:spLocks noGrp="1"/>
          </p:cNvSpPr>
          <p:nvPr>
            <p:ph type="subTitle" idx="1"/>
          </p:nvPr>
        </p:nvSpPr>
        <p:spPr>
          <a:xfrm>
            <a:off x="2241550" y="1348750"/>
            <a:ext cx="4661100" cy="168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pic>
        <p:nvPicPr>
          <p:cNvPr id="61" name="Google Shape;61;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2" name="Google Shape;62;p13"/>
          <p:cNvSpPr txBox="1">
            <a:spLocks noGrp="1"/>
          </p:cNvSpPr>
          <p:nvPr>
            <p:ph type="title"/>
          </p:nvPr>
        </p:nvSpPr>
        <p:spPr>
          <a:xfrm>
            <a:off x="720000" y="2285400"/>
            <a:ext cx="7704000" cy="572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a:lvl1pPr>
            <a:lvl2pPr lvl="1" algn="ctr">
              <a:lnSpc>
                <a:spcPct val="115000"/>
              </a:lnSpc>
              <a:spcBef>
                <a:spcPts val="0"/>
              </a:spcBef>
              <a:spcAft>
                <a:spcPts val="0"/>
              </a:spcAft>
              <a:buSzPts val="3200"/>
              <a:buNone/>
              <a:defRPr/>
            </a:lvl2pPr>
            <a:lvl3pPr lvl="2" algn="ctr">
              <a:lnSpc>
                <a:spcPct val="115000"/>
              </a:lnSpc>
              <a:spcBef>
                <a:spcPts val="0"/>
              </a:spcBef>
              <a:spcAft>
                <a:spcPts val="0"/>
              </a:spcAft>
              <a:buSzPts val="3200"/>
              <a:buNone/>
              <a:defRPr/>
            </a:lvl3pPr>
            <a:lvl4pPr lvl="3" algn="ctr">
              <a:lnSpc>
                <a:spcPct val="115000"/>
              </a:lnSpc>
              <a:spcBef>
                <a:spcPts val="0"/>
              </a:spcBef>
              <a:spcAft>
                <a:spcPts val="0"/>
              </a:spcAft>
              <a:buSzPts val="3200"/>
              <a:buNone/>
              <a:defRPr/>
            </a:lvl4pPr>
            <a:lvl5pPr lvl="4" algn="ctr">
              <a:lnSpc>
                <a:spcPct val="115000"/>
              </a:lnSpc>
              <a:spcBef>
                <a:spcPts val="0"/>
              </a:spcBef>
              <a:spcAft>
                <a:spcPts val="0"/>
              </a:spcAft>
              <a:buSzPts val="3200"/>
              <a:buNone/>
              <a:defRPr/>
            </a:lvl5pPr>
            <a:lvl6pPr lvl="5" algn="ctr">
              <a:lnSpc>
                <a:spcPct val="115000"/>
              </a:lnSpc>
              <a:spcBef>
                <a:spcPts val="0"/>
              </a:spcBef>
              <a:spcAft>
                <a:spcPts val="0"/>
              </a:spcAft>
              <a:buSzPts val="3200"/>
              <a:buNone/>
              <a:defRPr/>
            </a:lvl6pPr>
            <a:lvl7pPr lvl="6" algn="ctr">
              <a:lnSpc>
                <a:spcPct val="115000"/>
              </a:lnSpc>
              <a:spcBef>
                <a:spcPts val="0"/>
              </a:spcBef>
              <a:spcAft>
                <a:spcPts val="0"/>
              </a:spcAft>
              <a:buSzPts val="3200"/>
              <a:buNone/>
              <a:defRPr/>
            </a:lvl7pPr>
            <a:lvl8pPr lvl="7" algn="ctr">
              <a:lnSpc>
                <a:spcPct val="115000"/>
              </a:lnSpc>
              <a:spcBef>
                <a:spcPts val="0"/>
              </a:spcBef>
              <a:spcAft>
                <a:spcPts val="0"/>
              </a:spcAft>
              <a:buSzPts val="3200"/>
              <a:buNone/>
              <a:defRPr/>
            </a:lvl8pPr>
            <a:lvl9pPr lvl="8" algn="ctr">
              <a:lnSpc>
                <a:spcPct val="115000"/>
              </a:lnSpc>
              <a:spcBef>
                <a:spcPts val="0"/>
              </a:spcBef>
              <a:spcAft>
                <a:spcPts val="0"/>
              </a:spcAft>
              <a:buSzPts val="3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5" name="Google Shape;65;p14"/>
          <p:cNvSpPr txBox="1">
            <a:spLocks noGrp="1"/>
          </p:cNvSpPr>
          <p:nvPr>
            <p:ph type="title" hasCustomPrompt="1"/>
          </p:nvPr>
        </p:nvSpPr>
        <p:spPr>
          <a:xfrm>
            <a:off x="1284000" y="1558475"/>
            <a:ext cx="6576000" cy="15111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9600"/>
              <a:buNone/>
              <a:defRPr sz="96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66" name="Google Shape;66;p14"/>
          <p:cNvSpPr txBox="1">
            <a:spLocks noGrp="1"/>
          </p:cNvSpPr>
          <p:nvPr>
            <p:ph type="subTitle" idx="1"/>
          </p:nvPr>
        </p:nvSpPr>
        <p:spPr>
          <a:xfrm>
            <a:off x="1284000" y="3069625"/>
            <a:ext cx="65760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rotWithShape="1">
          <a:blip r:embed="rId2">
            <a:alphaModFix amt="67000"/>
          </a:blip>
          <a:src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mt="29000"/>
          </a:blip>
          <a:src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13" name="Google Shape;13;p3"/>
          <p:cNvSpPr txBox="1">
            <a:spLocks noGrp="1"/>
          </p:cNvSpPr>
          <p:nvPr>
            <p:ph type="title"/>
          </p:nvPr>
        </p:nvSpPr>
        <p:spPr>
          <a:xfrm>
            <a:off x="715100" y="1547208"/>
            <a:ext cx="13356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algn="l">
              <a:lnSpc>
                <a:spcPct val="115000"/>
              </a:lnSpc>
              <a:spcBef>
                <a:spcPts val="0"/>
              </a:spcBef>
              <a:spcAft>
                <a:spcPts val="0"/>
              </a:spcAft>
              <a:buSzPts val="3000"/>
              <a:buNone/>
              <a:defRPr sz="3000"/>
            </a:lvl2pPr>
            <a:lvl3pPr lvl="2" algn="l">
              <a:lnSpc>
                <a:spcPct val="115000"/>
              </a:lnSpc>
              <a:spcBef>
                <a:spcPts val="0"/>
              </a:spcBef>
              <a:spcAft>
                <a:spcPts val="0"/>
              </a:spcAft>
              <a:buSzPts val="3000"/>
              <a:buNone/>
              <a:defRPr sz="3000"/>
            </a:lvl3pPr>
            <a:lvl4pPr lvl="3" algn="l">
              <a:lnSpc>
                <a:spcPct val="115000"/>
              </a:lnSpc>
              <a:spcBef>
                <a:spcPts val="0"/>
              </a:spcBef>
              <a:spcAft>
                <a:spcPts val="0"/>
              </a:spcAft>
              <a:buSzPts val="3000"/>
              <a:buNone/>
              <a:defRPr sz="3000"/>
            </a:lvl4pPr>
            <a:lvl5pPr lvl="4" algn="l">
              <a:lnSpc>
                <a:spcPct val="115000"/>
              </a:lnSpc>
              <a:spcBef>
                <a:spcPts val="0"/>
              </a:spcBef>
              <a:spcAft>
                <a:spcPts val="0"/>
              </a:spcAft>
              <a:buSzPts val="3000"/>
              <a:buNone/>
              <a:defRPr sz="3000"/>
            </a:lvl5pPr>
            <a:lvl6pPr lvl="5" algn="l">
              <a:lnSpc>
                <a:spcPct val="115000"/>
              </a:lnSpc>
              <a:spcBef>
                <a:spcPts val="0"/>
              </a:spcBef>
              <a:spcAft>
                <a:spcPts val="0"/>
              </a:spcAft>
              <a:buSzPts val="3000"/>
              <a:buNone/>
              <a:defRPr sz="3000"/>
            </a:lvl6pPr>
            <a:lvl7pPr lvl="6" algn="l">
              <a:lnSpc>
                <a:spcPct val="115000"/>
              </a:lnSpc>
              <a:spcBef>
                <a:spcPts val="0"/>
              </a:spcBef>
              <a:spcAft>
                <a:spcPts val="0"/>
              </a:spcAft>
              <a:buSzPts val="3000"/>
              <a:buNone/>
              <a:defRPr sz="3000"/>
            </a:lvl7pPr>
            <a:lvl8pPr lvl="7" algn="l">
              <a:lnSpc>
                <a:spcPct val="115000"/>
              </a:lnSpc>
              <a:spcBef>
                <a:spcPts val="0"/>
              </a:spcBef>
              <a:spcAft>
                <a:spcPts val="0"/>
              </a:spcAft>
              <a:buSzPts val="3000"/>
              <a:buNone/>
              <a:defRPr sz="3000"/>
            </a:lvl8pPr>
            <a:lvl9pPr lvl="8" algn="l">
              <a:lnSpc>
                <a:spcPct val="115000"/>
              </a:lnSpc>
              <a:spcBef>
                <a:spcPts val="0"/>
              </a:spcBef>
              <a:spcAft>
                <a:spcPts val="0"/>
              </a:spcAft>
              <a:buSzPts val="3000"/>
              <a:buNone/>
              <a:defRPr sz="3000"/>
            </a:lvl9pPr>
          </a:lstStyle>
          <a:p>
            <a:endParaRPr/>
          </a:p>
        </p:txBody>
      </p:sp>
      <p:sp>
        <p:nvSpPr>
          <p:cNvPr id="14" name="Google Shape;14;p3"/>
          <p:cNvSpPr txBox="1">
            <a:spLocks noGrp="1"/>
          </p:cNvSpPr>
          <p:nvPr>
            <p:ph type="subTitle" idx="1"/>
          </p:nvPr>
        </p:nvSpPr>
        <p:spPr>
          <a:xfrm>
            <a:off x="2050814" y="1547208"/>
            <a:ext cx="63783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 name="Google Shape;15;p3"/>
          <p:cNvSpPr txBox="1">
            <a:spLocks noGrp="1"/>
          </p:cNvSpPr>
          <p:nvPr>
            <p:ph type="title" idx="2"/>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algn="l">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16" name="Google Shape;16;p3"/>
          <p:cNvSpPr txBox="1">
            <a:spLocks noGrp="1"/>
          </p:cNvSpPr>
          <p:nvPr>
            <p:ph type="title" idx="3"/>
          </p:nvPr>
        </p:nvSpPr>
        <p:spPr>
          <a:xfrm>
            <a:off x="715100" y="2224908"/>
            <a:ext cx="13356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algn="l">
              <a:lnSpc>
                <a:spcPct val="115000"/>
              </a:lnSpc>
              <a:spcBef>
                <a:spcPts val="0"/>
              </a:spcBef>
              <a:spcAft>
                <a:spcPts val="0"/>
              </a:spcAft>
              <a:buSzPts val="3000"/>
              <a:buNone/>
              <a:defRPr sz="3000"/>
            </a:lvl2pPr>
            <a:lvl3pPr lvl="2" algn="l">
              <a:lnSpc>
                <a:spcPct val="115000"/>
              </a:lnSpc>
              <a:spcBef>
                <a:spcPts val="0"/>
              </a:spcBef>
              <a:spcAft>
                <a:spcPts val="0"/>
              </a:spcAft>
              <a:buSzPts val="3000"/>
              <a:buNone/>
              <a:defRPr sz="3000"/>
            </a:lvl3pPr>
            <a:lvl4pPr lvl="3" algn="l">
              <a:lnSpc>
                <a:spcPct val="115000"/>
              </a:lnSpc>
              <a:spcBef>
                <a:spcPts val="0"/>
              </a:spcBef>
              <a:spcAft>
                <a:spcPts val="0"/>
              </a:spcAft>
              <a:buSzPts val="3000"/>
              <a:buNone/>
              <a:defRPr sz="3000"/>
            </a:lvl4pPr>
            <a:lvl5pPr lvl="4" algn="l">
              <a:lnSpc>
                <a:spcPct val="115000"/>
              </a:lnSpc>
              <a:spcBef>
                <a:spcPts val="0"/>
              </a:spcBef>
              <a:spcAft>
                <a:spcPts val="0"/>
              </a:spcAft>
              <a:buSzPts val="3000"/>
              <a:buNone/>
              <a:defRPr sz="3000"/>
            </a:lvl5pPr>
            <a:lvl6pPr lvl="5" algn="l">
              <a:lnSpc>
                <a:spcPct val="115000"/>
              </a:lnSpc>
              <a:spcBef>
                <a:spcPts val="0"/>
              </a:spcBef>
              <a:spcAft>
                <a:spcPts val="0"/>
              </a:spcAft>
              <a:buSzPts val="3000"/>
              <a:buNone/>
              <a:defRPr sz="3000"/>
            </a:lvl6pPr>
            <a:lvl7pPr lvl="6" algn="l">
              <a:lnSpc>
                <a:spcPct val="115000"/>
              </a:lnSpc>
              <a:spcBef>
                <a:spcPts val="0"/>
              </a:spcBef>
              <a:spcAft>
                <a:spcPts val="0"/>
              </a:spcAft>
              <a:buSzPts val="3000"/>
              <a:buNone/>
              <a:defRPr sz="3000"/>
            </a:lvl7pPr>
            <a:lvl8pPr lvl="7" algn="l">
              <a:lnSpc>
                <a:spcPct val="115000"/>
              </a:lnSpc>
              <a:spcBef>
                <a:spcPts val="0"/>
              </a:spcBef>
              <a:spcAft>
                <a:spcPts val="0"/>
              </a:spcAft>
              <a:buSzPts val="3000"/>
              <a:buNone/>
              <a:defRPr sz="3000"/>
            </a:lvl8pPr>
            <a:lvl9pPr lvl="8" algn="l">
              <a:lnSpc>
                <a:spcPct val="115000"/>
              </a:lnSpc>
              <a:spcBef>
                <a:spcPts val="0"/>
              </a:spcBef>
              <a:spcAft>
                <a:spcPts val="0"/>
              </a:spcAft>
              <a:buSzPts val="3000"/>
              <a:buNone/>
              <a:defRPr sz="3000"/>
            </a:lvl9pPr>
          </a:lstStyle>
          <a:p>
            <a:endParaRPr/>
          </a:p>
        </p:txBody>
      </p:sp>
      <p:sp>
        <p:nvSpPr>
          <p:cNvPr id="17" name="Google Shape;17;p3"/>
          <p:cNvSpPr txBox="1">
            <a:spLocks noGrp="1"/>
          </p:cNvSpPr>
          <p:nvPr>
            <p:ph type="subTitle" idx="4"/>
          </p:nvPr>
        </p:nvSpPr>
        <p:spPr>
          <a:xfrm>
            <a:off x="2050814" y="2224908"/>
            <a:ext cx="63783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 name="Google Shape;18;p3"/>
          <p:cNvSpPr txBox="1">
            <a:spLocks noGrp="1"/>
          </p:cNvSpPr>
          <p:nvPr>
            <p:ph type="title" idx="5"/>
          </p:nvPr>
        </p:nvSpPr>
        <p:spPr>
          <a:xfrm>
            <a:off x="715100" y="2902608"/>
            <a:ext cx="13356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algn="l">
              <a:lnSpc>
                <a:spcPct val="115000"/>
              </a:lnSpc>
              <a:spcBef>
                <a:spcPts val="0"/>
              </a:spcBef>
              <a:spcAft>
                <a:spcPts val="0"/>
              </a:spcAft>
              <a:buSzPts val="3000"/>
              <a:buNone/>
              <a:defRPr sz="3000"/>
            </a:lvl2pPr>
            <a:lvl3pPr lvl="2" algn="l">
              <a:lnSpc>
                <a:spcPct val="115000"/>
              </a:lnSpc>
              <a:spcBef>
                <a:spcPts val="0"/>
              </a:spcBef>
              <a:spcAft>
                <a:spcPts val="0"/>
              </a:spcAft>
              <a:buSzPts val="3000"/>
              <a:buNone/>
              <a:defRPr sz="3000"/>
            </a:lvl3pPr>
            <a:lvl4pPr lvl="3" algn="l">
              <a:lnSpc>
                <a:spcPct val="115000"/>
              </a:lnSpc>
              <a:spcBef>
                <a:spcPts val="0"/>
              </a:spcBef>
              <a:spcAft>
                <a:spcPts val="0"/>
              </a:spcAft>
              <a:buSzPts val="3000"/>
              <a:buNone/>
              <a:defRPr sz="3000"/>
            </a:lvl4pPr>
            <a:lvl5pPr lvl="4" algn="l">
              <a:lnSpc>
                <a:spcPct val="115000"/>
              </a:lnSpc>
              <a:spcBef>
                <a:spcPts val="0"/>
              </a:spcBef>
              <a:spcAft>
                <a:spcPts val="0"/>
              </a:spcAft>
              <a:buSzPts val="3000"/>
              <a:buNone/>
              <a:defRPr sz="3000"/>
            </a:lvl5pPr>
            <a:lvl6pPr lvl="5" algn="l">
              <a:lnSpc>
                <a:spcPct val="115000"/>
              </a:lnSpc>
              <a:spcBef>
                <a:spcPts val="0"/>
              </a:spcBef>
              <a:spcAft>
                <a:spcPts val="0"/>
              </a:spcAft>
              <a:buSzPts val="3000"/>
              <a:buNone/>
              <a:defRPr sz="3000"/>
            </a:lvl6pPr>
            <a:lvl7pPr lvl="6" algn="l">
              <a:lnSpc>
                <a:spcPct val="115000"/>
              </a:lnSpc>
              <a:spcBef>
                <a:spcPts val="0"/>
              </a:spcBef>
              <a:spcAft>
                <a:spcPts val="0"/>
              </a:spcAft>
              <a:buSzPts val="3000"/>
              <a:buNone/>
              <a:defRPr sz="3000"/>
            </a:lvl7pPr>
            <a:lvl8pPr lvl="7" algn="l">
              <a:lnSpc>
                <a:spcPct val="115000"/>
              </a:lnSpc>
              <a:spcBef>
                <a:spcPts val="0"/>
              </a:spcBef>
              <a:spcAft>
                <a:spcPts val="0"/>
              </a:spcAft>
              <a:buSzPts val="3000"/>
              <a:buNone/>
              <a:defRPr sz="3000"/>
            </a:lvl8pPr>
            <a:lvl9pPr lvl="8" algn="l">
              <a:lnSpc>
                <a:spcPct val="115000"/>
              </a:lnSpc>
              <a:spcBef>
                <a:spcPts val="0"/>
              </a:spcBef>
              <a:spcAft>
                <a:spcPts val="0"/>
              </a:spcAft>
              <a:buSzPts val="3000"/>
              <a:buNone/>
              <a:defRPr sz="3000"/>
            </a:lvl9pPr>
          </a:lstStyle>
          <a:p>
            <a:endParaRPr/>
          </a:p>
        </p:txBody>
      </p:sp>
      <p:sp>
        <p:nvSpPr>
          <p:cNvPr id="19" name="Google Shape;19;p3"/>
          <p:cNvSpPr txBox="1">
            <a:spLocks noGrp="1"/>
          </p:cNvSpPr>
          <p:nvPr>
            <p:ph type="subTitle" idx="6"/>
          </p:nvPr>
        </p:nvSpPr>
        <p:spPr>
          <a:xfrm>
            <a:off x="2050814" y="2902608"/>
            <a:ext cx="63783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 name="Google Shape;20;p3"/>
          <p:cNvSpPr txBox="1">
            <a:spLocks noGrp="1"/>
          </p:cNvSpPr>
          <p:nvPr>
            <p:ph type="title" idx="7"/>
          </p:nvPr>
        </p:nvSpPr>
        <p:spPr>
          <a:xfrm>
            <a:off x="715100" y="3580308"/>
            <a:ext cx="13356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algn="l">
              <a:lnSpc>
                <a:spcPct val="115000"/>
              </a:lnSpc>
              <a:spcBef>
                <a:spcPts val="0"/>
              </a:spcBef>
              <a:spcAft>
                <a:spcPts val="0"/>
              </a:spcAft>
              <a:buSzPts val="3000"/>
              <a:buNone/>
              <a:defRPr sz="3000"/>
            </a:lvl2pPr>
            <a:lvl3pPr lvl="2" algn="l">
              <a:lnSpc>
                <a:spcPct val="115000"/>
              </a:lnSpc>
              <a:spcBef>
                <a:spcPts val="0"/>
              </a:spcBef>
              <a:spcAft>
                <a:spcPts val="0"/>
              </a:spcAft>
              <a:buSzPts val="3000"/>
              <a:buNone/>
              <a:defRPr sz="3000"/>
            </a:lvl3pPr>
            <a:lvl4pPr lvl="3" algn="l">
              <a:lnSpc>
                <a:spcPct val="115000"/>
              </a:lnSpc>
              <a:spcBef>
                <a:spcPts val="0"/>
              </a:spcBef>
              <a:spcAft>
                <a:spcPts val="0"/>
              </a:spcAft>
              <a:buSzPts val="3000"/>
              <a:buNone/>
              <a:defRPr sz="3000"/>
            </a:lvl4pPr>
            <a:lvl5pPr lvl="4" algn="l">
              <a:lnSpc>
                <a:spcPct val="115000"/>
              </a:lnSpc>
              <a:spcBef>
                <a:spcPts val="0"/>
              </a:spcBef>
              <a:spcAft>
                <a:spcPts val="0"/>
              </a:spcAft>
              <a:buSzPts val="3000"/>
              <a:buNone/>
              <a:defRPr sz="3000"/>
            </a:lvl5pPr>
            <a:lvl6pPr lvl="5" algn="l">
              <a:lnSpc>
                <a:spcPct val="115000"/>
              </a:lnSpc>
              <a:spcBef>
                <a:spcPts val="0"/>
              </a:spcBef>
              <a:spcAft>
                <a:spcPts val="0"/>
              </a:spcAft>
              <a:buSzPts val="3000"/>
              <a:buNone/>
              <a:defRPr sz="3000"/>
            </a:lvl6pPr>
            <a:lvl7pPr lvl="6" algn="l">
              <a:lnSpc>
                <a:spcPct val="115000"/>
              </a:lnSpc>
              <a:spcBef>
                <a:spcPts val="0"/>
              </a:spcBef>
              <a:spcAft>
                <a:spcPts val="0"/>
              </a:spcAft>
              <a:buSzPts val="3000"/>
              <a:buNone/>
              <a:defRPr sz="3000"/>
            </a:lvl7pPr>
            <a:lvl8pPr lvl="7" algn="l">
              <a:lnSpc>
                <a:spcPct val="115000"/>
              </a:lnSpc>
              <a:spcBef>
                <a:spcPts val="0"/>
              </a:spcBef>
              <a:spcAft>
                <a:spcPts val="0"/>
              </a:spcAft>
              <a:buSzPts val="3000"/>
              <a:buNone/>
              <a:defRPr sz="3000"/>
            </a:lvl8pPr>
            <a:lvl9pPr lvl="8" algn="l">
              <a:lnSpc>
                <a:spcPct val="115000"/>
              </a:lnSpc>
              <a:spcBef>
                <a:spcPts val="0"/>
              </a:spcBef>
              <a:spcAft>
                <a:spcPts val="0"/>
              </a:spcAft>
              <a:buSzPts val="3000"/>
              <a:buNone/>
              <a:defRPr sz="3000"/>
            </a:lvl9pPr>
          </a:lstStyle>
          <a:p>
            <a:endParaRPr/>
          </a:p>
        </p:txBody>
      </p:sp>
      <p:sp>
        <p:nvSpPr>
          <p:cNvPr id="21" name="Google Shape;21;p3"/>
          <p:cNvSpPr txBox="1">
            <a:spLocks noGrp="1"/>
          </p:cNvSpPr>
          <p:nvPr>
            <p:ph type="subTitle" idx="8"/>
          </p:nvPr>
        </p:nvSpPr>
        <p:spPr>
          <a:xfrm>
            <a:off x="2050814" y="3580308"/>
            <a:ext cx="6378300" cy="525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4" name="Google Shape;24;p4"/>
          <p:cNvSpPr txBox="1">
            <a:spLocks noGrp="1"/>
          </p:cNvSpPr>
          <p:nvPr>
            <p:ph type="title"/>
          </p:nvPr>
        </p:nvSpPr>
        <p:spPr>
          <a:xfrm>
            <a:off x="715100" y="1925850"/>
            <a:ext cx="7713900" cy="1835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3600"/>
              <a:buNone/>
              <a:defRPr sz="4700" b="0">
                <a:latin typeface="Golos Text Medium"/>
                <a:ea typeface="Golos Text Medium"/>
                <a:cs typeface="Golos Text Medium"/>
                <a:sym typeface="Golos Text Medium"/>
              </a:defRPr>
            </a:lvl1pPr>
            <a:lvl2pPr lvl="1" algn="ctr">
              <a:lnSpc>
                <a:spcPct val="115000"/>
              </a:lnSpc>
              <a:spcBef>
                <a:spcPts val="0"/>
              </a:spcBef>
              <a:spcAft>
                <a:spcPts val="0"/>
              </a:spcAft>
              <a:buSzPts val="3600"/>
              <a:buNone/>
              <a:defRPr sz="3600"/>
            </a:lvl2pPr>
            <a:lvl3pPr lvl="2" algn="ctr">
              <a:lnSpc>
                <a:spcPct val="115000"/>
              </a:lnSpc>
              <a:spcBef>
                <a:spcPts val="0"/>
              </a:spcBef>
              <a:spcAft>
                <a:spcPts val="0"/>
              </a:spcAft>
              <a:buSzPts val="3600"/>
              <a:buNone/>
              <a:defRPr sz="3600"/>
            </a:lvl3pPr>
            <a:lvl4pPr lvl="3" algn="ctr">
              <a:lnSpc>
                <a:spcPct val="115000"/>
              </a:lnSpc>
              <a:spcBef>
                <a:spcPts val="0"/>
              </a:spcBef>
              <a:spcAft>
                <a:spcPts val="0"/>
              </a:spcAft>
              <a:buSzPts val="3600"/>
              <a:buNone/>
              <a:defRPr sz="3600"/>
            </a:lvl4pPr>
            <a:lvl5pPr lvl="4" algn="ctr">
              <a:lnSpc>
                <a:spcPct val="115000"/>
              </a:lnSpc>
              <a:spcBef>
                <a:spcPts val="0"/>
              </a:spcBef>
              <a:spcAft>
                <a:spcPts val="0"/>
              </a:spcAft>
              <a:buSzPts val="3600"/>
              <a:buNone/>
              <a:defRPr sz="3600"/>
            </a:lvl5pPr>
            <a:lvl6pPr lvl="5" algn="ctr">
              <a:lnSpc>
                <a:spcPct val="115000"/>
              </a:lnSpc>
              <a:spcBef>
                <a:spcPts val="0"/>
              </a:spcBef>
              <a:spcAft>
                <a:spcPts val="0"/>
              </a:spcAft>
              <a:buSzPts val="3600"/>
              <a:buNone/>
              <a:defRPr sz="3600"/>
            </a:lvl6pPr>
            <a:lvl7pPr lvl="6" algn="ctr">
              <a:lnSpc>
                <a:spcPct val="115000"/>
              </a:lnSpc>
              <a:spcBef>
                <a:spcPts val="0"/>
              </a:spcBef>
              <a:spcAft>
                <a:spcPts val="0"/>
              </a:spcAft>
              <a:buSzPts val="3600"/>
              <a:buNone/>
              <a:defRPr sz="3600"/>
            </a:lvl7pPr>
            <a:lvl8pPr lvl="7" algn="ctr">
              <a:lnSpc>
                <a:spcPct val="115000"/>
              </a:lnSpc>
              <a:spcBef>
                <a:spcPts val="0"/>
              </a:spcBef>
              <a:spcAft>
                <a:spcPts val="0"/>
              </a:spcAft>
              <a:buSzPts val="3600"/>
              <a:buNone/>
              <a:defRPr sz="3600"/>
            </a:lvl8pPr>
            <a:lvl9pPr lvl="8" algn="ctr">
              <a:lnSpc>
                <a:spcPct val="115000"/>
              </a:lnSpc>
              <a:spcBef>
                <a:spcPts val="0"/>
              </a:spcBef>
              <a:spcAft>
                <a:spcPts val="0"/>
              </a:spcAft>
              <a:buSzPts val="3600"/>
              <a:buNone/>
              <a:defRPr sz="3600"/>
            </a:lvl9pPr>
          </a:lstStyle>
          <a:p>
            <a:endParaRPr/>
          </a:p>
        </p:txBody>
      </p:sp>
      <p:sp>
        <p:nvSpPr>
          <p:cNvPr id="25" name="Google Shape;25;p4"/>
          <p:cNvSpPr txBox="1">
            <a:spLocks noGrp="1"/>
          </p:cNvSpPr>
          <p:nvPr>
            <p:ph type="title" idx="2"/>
          </p:nvPr>
        </p:nvSpPr>
        <p:spPr>
          <a:xfrm>
            <a:off x="715100" y="701850"/>
            <a:ext cx="2035200" cy="1071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a:lnSpc>
                <a:spcPct val="115000"/>
              </a:lnSpc>
              <a:spcBef>
                <a:spcPts val="0"/>
              </a:spcBef>
              <a:spcAft>
                <a:spcPts val="0"/>
              </a:spcAft>
              <a:buSzPts val="6000"/>
              <a:buNone/>
              <a:defRPr sz="6000"/>
            </a:lvl2pPr>
            <a:lvl3pPr lvl="2" algn="ctr">
              <a:lnSpc>
                <a:spcPct val="115000"/>
              </a:lnSpc>
              <a:spcBef>
                <a:spcPts val="0"/>
              </a:spcBef>
              <a:spcAft>
                <a:spcPts val="0"/>
              </a:spcAft>
              <a:buSzPts val="6000"/>
              <a:buNone/>
              <a:defRPr sz="6000"/>
            </a:lvl3pPr>
            <a:lvl4pPr lvl="3" algn="ctr">
              <a:lnSpc>
                <a:spcPct val="115000"/>
              </a:lnSpc>
              <a:spcBef>
                <a:spcPts val="0"/>
              </a:spcBef>
              <a:spcAft>
                <a:spcPts val="0"/>
              </a:spcAft>
              <a:buSzPts val="6000"/>
              <a:buNone/>
              <a:defRPr sz="6000"/>
            </a:lvl4pPr>
            <a:lvl5pPr lvl="4" algn="ctr">
              <a:lnSpc>
                <a:spcPct val="115000"/>
              </a:lnSpc>
              <a:spcBef>
                <a:spcPts val="0"/>
              </a:spcBef>
              <a:spcAft>
                <a:spcPts val="0"/>
              </a:spcAft>
              <a:buSzPts val="6000"/>
              <a:buNone/>
              <a:defRPr sz="6000"/>
            </a:lvl5pPr>
            <a:lvl6pPr lvl="5" algn="ctr">
              <a:lnSpc>
                <a:spcPct val="115000"/>
              </a:lnSpc>
              <a:spcBef>
                <a:spcPts val="0"/>
              </a:spcBef>
              <a:spcAft>
                <a:spcPts val="0"/>
              </a:spcAft>
              <a:buSzPts val="6000"/>
              <a:buNone/>
              <a:defRPr sz="6000"/>
            </a:lvl6pPr>
            <a:lvl7pPr lvl="6" algn="ctr">
              <a:lnSpc>
                <a:spcPct val="115000"/>
              </a:lnSpc>
              <a:spcBef>
                <a:spcPts val="0"/>
              </a:spcBef>
              <a:spcAft>
                <a:spcPts val="0"/>
              </a:spcAft>
              <a:buSzPts val="6000"/>
              <a:buNone/>
              <a:defRPr sz="6000"/>
            </a:lvl7pPr>
            <a:lvl8pPr lvl="7" algn="ctr">
              <a:lnSpc>
                <a:spcPct val="115000"/>
              </a:lnSpc>
              <a:spcBef>
                <a:spcPts val="0"/>
              </a:spcBef>
              <a:spcAft>
                <a:spcPts val="0"/>
              </a:spcAft>
              <a:buSzPts val="6000"/>
              <a:buNone/>
              <a:defRPr sz="6000"/>
            </a:lvl8pPr>
            <a:lvl9pPr lvl="8" algn="ctr">
              <a:lnSpc>
                <a:spcPct val="115000"/>
              </a:lnSpc>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28" name="Google Shape;28;p5"/>
          <p:cNvSpPr txBox="1">
            <a:spLocks noGrp="1"/>
          </p:cNvSpPr>
          <p:nvPr>
            <p:ph type="title"/>
          </p:nvPr>
        </p:nvSpPr>
        <p:spPr>
          <a:xfrm>
            <a:off x="715100" y="662225"/>
            <a:ext cx="7713900" cy="33372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6000"/>
              <a:buNone/>
              <a:defRPr sz="6000"/>
            </a:lvl1pPr>
            <a:lvl2pPr lvl="1" algn="ctr">
              <a:lnSpc>
                <a:spcPct val="115000"/>
              </a:lnSpc>
              <a:spcBef>
                <a:spcPts val="0"/>
              </a:spcBef>
              <a:spcAft>
                <a:spcPts val="0"/>
              </a:spcAft>
              <a:buSzPts val="6000"/>
              <a:buNone/>
              <a:defRPr sz="6000"/>
            </a:lvl2pPr>
            <a:lvl3pPr lvl="2" algn="ctr">
              <a:lnSpc>
                <a:spcPct val="115000"/>
              </a:lnSpc>
              <a:spcBef>
                <a:spcPts val="0"/>
              </a:spcBef>
              <a:spcAft>
                <a:spcPts val="0"/>
              </a:spcAft>
              <a:buSzPts val="6000"/>
              <a:buNone/>
              <a:defRPr sz="6000"/>
            </a:lvl3pPr>
            <a:lvl4pPr lvl="3" algn="ctr">
              <a:lnSpc>
                <a:spcPct val="115000"/>
              </a:lnSpc>
              <a:spcBef>
                <a:spcPts val="0"/>
              </a:spcBef>
              <a:spcAft>
                <a:spcPts val="0"/>
              </a:spcAft>
              <a:buSzPts val="6000"/>
              <a:buNone/>
              <a:defRPr sz="6000"/>
            </a:lvl4pPr>
            <a:lvl5pPr lvl="4" algn="ctr">
              <a:lnSpc>
                <a:spcPct val="115000"/>
              </a:lnSpc>
              <a:spcBef>
                <a:spcPts val="0"/>
              </a:spcBef>
              <a:spcAft>
                <a:spcPts val="0"/>
              </a:spcAft>
              <a:buSzPts val="6000"/>
              <a:buNone/>
              <a:defRPr sz="6000"/>
            </a:lvl5pPr>
            <a:lvl6pPr lvl="5" algn="ctr">
              <a:lnSpc>
                <a:spcPct val="115000"/>
              </a:lnSpc>
              <a:spcBef>
                <a:spcPts val="0"/>
              </a:spcBef>
              <a:spcAft>
                <a:spcPts val="0"/>
              </a:spcAft>
              <a:buSzPts val="6000"/>
              <a:buNone/>
              <a:defRPr sz="6000"/>
            </a:lvl6pPr>
            <a:lvl7pPr lvl="6" algn="ctr">
              <a:lnSpc>
                <a:spcPct val="115000"/>
              </a:lnSpc>
              <a:spcBef>
                <a:spcPts val="0"/>
              </a:spcBef>
              <a:spcAft>
                <a:spcPts val="0"/>
              </a:spcAft>
              <a:buSzPts val="6000"/>
              <a:buNone/>
              <a:defRPr sz="6000"/>
            </a:lvl7pPr>
            <a:lvl8pPr lvl="7" algn="ctr">
              <a:lnSpc>
                <a:spcPct val="115000"/>
              </a:lnSpc>
              <a:spcBef>
                <a:spcPts val="0"/>
              </a:spcBef>
              <a:spcAft>
                <a:spcPts val="0"/>
              </a:spcAft>
              <a:buSzPts val="6000"/>
              <a:buNone/>
              <a:defRPr sz="6000"/>
            </a:lvl8pPr>
            <a:lvl9pPr lvl="8" algn="ctr">
              <a:lnSpc>
                <a:spcPct val="115000"/>
              </a:lnSpc>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31" name="Google Shape;31;p6"/>
          <p:cNvSpPr txBox="1">
            <a:spLocks noGrp="1"/>
          </p:cNvSpPr>
          <p:nvPr>
            <p:ph type="title"/>
          </p:nvPr>
        </p:nvSpPr>
        <p:spPr>
          <a:xfrm>
            <a:off x="715100" y="535000"/>
            <a:ext cx="4013100" cy="7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6"/>
          <p:cNvSpPr txBox="1">
            <a:spLocks noGrp="1"/>
          </p:cNvSpPr>
          <p:nvPr>
            <p:ph type="body" idx="1"/>
          </p:nvPr>
        </p:nvSpPr>
        <p:spPr>
          <a:xfrm>
            <a:off x="715100" y="1242400"/>
            <a:ext cx="4013100" cy="3366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algn="l">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algn="l">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algn="l">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algn="l">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algn="l">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algn="l">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algn="l">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algn="l">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pic>
        <p:nvPicPr>
          <p:cNvPr id="34" name="Google Shape;34;p7"/>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35" name="Google Shape;35;p7"/>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6" name="Google Shape;36;p7"/>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gn="l">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39" name="Google Shape;39;p8"/>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40" name="Google Shape;40;p8"/>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gn="l">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gn="l">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1"/>
        <p:cNvGrpSpPr/>
        <p:nvPr/>
      </p:nvGrpSpPr>
      <p:grpSpPr>
        <a:xfrm>
          <a:off x="0" y="0"/>
          <a:ext cx="0" cy="0"/>
          <a:chOff x="0" y="0"/>
          <a:chExt cx="0" cy="0"/>
        </a:xfrm>
      </p:grpSpPr>
      <p:pic>
        <p:nvPicPr>
          <p:cNvPr id="42" name="Google Shape;42;p9"/>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43" name="Google Shape;43;p9"/>
          <p:cNvSpPr txBox="1">
            <a:spLocks noGrp="1"/>
          </p:cNvSpPr>
          <p:nvPr>
            <p:ph type="ctrTitle"/>
          </p:nvPr>
        </p:nvSpPr>
        <p:spPr>
          <a:xfrm>
            <a:off x="715100" y="641725"/>
            <a:ext cx="3856800" cy="10590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5200"/>
              <a:buNone/>
              <a:defRPr sz="5000"/>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a:endParaRPr/>
          </a:p>
        </p:txBody>
      </p:sp>
      <p:sp>
        <p:nvSpPr>
          <p:cNvPr id="44" name="Google Shape;44;p9"/>
          <p:cNvSpPr txBox="1">
            <a:spLocks noGrp="1"/>
          </p:cNvSpPr>
          <p:nvPr>
            <p:ph type="subTitle" idx="1"/>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5" name="Google Shape;45;p9"/>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chemeClr val="dk1"/>
                </a:solidFill>
                <a:latin typeface="Gantari"/>
                <a:ea typeface="Gantari"/>
                <a:cs typeface="Gantari"/>
                <a:sym typeface="Gantari"/>
              </a:rPr>
              <a:t>CREDITS:</a:t>
            </a:r>
            <a:r>
              <a:rPr lang="en" sz="1000" b="0" i="0" u="none" strike="noStrike" cap="none">
                <a:solidFill>
                  <a:schemeClr val="dk1"/>
                </a:solidFill>
                <a:latin typeface="Gantari"/>
                <a:ea typeface="Gantari"/>
                <a:cs typeface="Gantari"/>
                <a:sym typeface="Gantari"/>
              </a:rPr>
              <a:t> This presentation template was created by </a:t>
            </a:r>
            <a:r>
              <a:rPr lang="en" sz="1000" b="1" i="0" u="none" strike="noStrike" cap="none">
                <a:solidFill>
                  <a:schemeClr val="dk1"/>
                </a:solidFill>
                <a:latin typeface="Gantari"/>
                <a:ea typeface="Gantari"/>
                <a:cs typeface="Gantari"/>
                <a:sym typeface="Gantari"/>
              </a:rPr>
              <a:t>Slidesgo</a:t>
            </a:r>
            <a:r>
              <a:rPr lang="en" sz="1000" b="0" i="0" u="none" strike="noStrike" cap="none">
                <a:solidFill>
                  <a:schemeClr val="dk1"/>
                </a:solidFill>
                <a:latin typeface="Gantari"/>
                <a:ea typeface="Gantari"/>
                <a:cs typeface="Gantari"/>
                <a:sym typeface="Gantari"/>
              </a:rPr>
              <a:t> and includes icons by </a:t>
            </a:r>
            <a:r>
              <a:rPr lang="en" sz="1000" b="1" i="0" u="none" strike="noStrike" cap="none">
                <a:solidFill>
                  <a:schemeClr val="dk1"/>
                </a:solidFill>
                <a:latin typeface="Gantari"/>
                <a:ea typeface="Gantari"/>
                <a:cs typeface="Gantari"/>
                <a:sym typeface="Gantari"/>
              </a:rPr>
              <a:t>Flaticon</a:t>
            </a:r>
            <a:r>
              <a:rPr lang="en" sz="1000" b="0" i="0" u="none" strike="noStrike" cap="none">
                <a:solidFill>
                  <a:schemeClr val="dk1"/>
                </a:solidFill>
                <a:latin typeface="Gantari"/>
                <a:ea typeface="Gantari"/>
                <a:cs typeface="Gantari"/>
                <a:sym typeface="Gantari"/>
              </a:rPr>
              <a:t>, infographics &amp; images by </a:t>
            </a:r>
            <a:r>
              <a:rPr lang="en" sz="1000" b="1" i="0" u="none" strike="noStrike" cap="none">
                <a:solidFill>
                  <a:schemeClr val="dk1"/>
                </a:solidFill>
                <a:latin typeface="Gantari"/>
                <a:ea typeface="Gantari"/>
                <a:cs typeface="Gantari"/>
                <a:sym typeface="Gantari"/>
              </a:rPr>
              <a:t>Freepik</a:t>
            </a:r>
            <a:r>
              <a:rPr lang="en" sz="1000" b="0" i="0" u="none" strike="noStrike" cap="none">
                <a:solidFill>
                  <a:schemeClr val="dk1"/>
                </a:solidFill>
                <a:latin typeface="Gantari"/>
                <a:ea typeface="Gantari"/>
                <a:cs typeface="Gantari"/>
                <a:sym typeface="Gantari"/>
              </a:rPr>
              <a:t> and content by </a:t>
            </a:r>
            <a:r>
              <a:rPr lang="en" sz="1000" b="1" i="0" u="none" strike="noStrike" cap="none">
                <a:solidFill>
                  <a:schemeClr val="dk1"/>
                </a:solidFill>
                <a:latin typeface="Gantari"/>
                <a:ea typeface="Gantari"/>
                <a:cs typeface="Gantari"/>
                <a:sym typeface="Gantari"/>
              </a:rPr>
              <a:t>Eliana Delacour</a:t>
            </a:r>
            <a:endParaRPr sz="1000" b="1" i="0" u="none" strike="noStrike" cap="none">
              <a:solidFill>
                <a:schemeClr val="dk1"/>
              </a:solidFill>
              <a:latin typeface="Gantari"/>
              <a:ea typeface="Gantari"/>
              <a:cs typeface="Gantari"/>
              <a:sym typeface="Ganta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pic>
        <p:nvPicPr>
          <p:cNvPr id="47" name="Google Shape;47;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8" name="Google Shape;48;p10"/>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algn="l">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5200"/>
              <a:buNone/>
            </a:pPr>
            <a:r>
              <a:rPr lang="en">
                <a:latin typeface="Ramabhadra"/>
                <a:ea typeface="Ramabhadra"/>
                <a:cs typeface="Ramabhadra"/>
                <a:sym typeface="Ramabhadra"/>
              </a:rPr>
              <a:t>AIML Assignment 1</a:t>
            </a:r>
            <a:endParaRPr>
              <a:latin typeface="Ramabhadra"/>
              <a:ea typeface="Ramabhadra"/>
              <a:cs typeface="Ramabhadra"/>
              <a:sym typeface="Ramabhadra"/>
            </a:endParaRPr>
          </a:p>
          <a:p>
            <a:pPr marL="0" lvl="0" indent="0" algn="l" rtl="0">
              <a:lnSpc>
                <a:spcPct val="115000"/>
              </a:lnSpc>
              <a:spcBef>
                <a:spcPts val="0"/>
              </a:spcBef>
              <a:spcAft>
                <a:spcPts val="0"/>
              </a:spcAft>
              <a:buSzPts val="5200"/>
              <a:buNone/>
            </a:pPr>
            <a:r>
              <a:rPr lang="en" sz="1600">
                <a:latin typeface="Golos Text"/>
                <a:ea typeface="Golos Text"/>
                <a:cs typeface="Golos Text"/>
                <a:sym typeface="Golos Text"/>
              </a:rPr>
              <a:t>By Ashley Bai (P2237871)</a:t>
            </a:r>
            <a:endParaRPr sz="1600">
              <a:latin typeface="Golos Text"/>
              <a:ea typeface="Golos Text"/>
              <a:cs typeface="Golos Text"/>
              <a:sym typeface="Golos Text"/>
            </a:endParaRPr>
          </a:p>
        </p:txBody>
      </p:sp>
      <p:cxnSp>
        <p:nvCxnSpPr>
          <p:cNvPr id="77" name="Google Shape;77;p18"/>
          <p:cNvCxnSpPr/>
          <p:nvPr/>
        </p:nvCxnSpPr>
        <p:spPr>
          <a:xfrm>
            <a:off x="3356075" y="2460600"/>
            <a:ext cx="552600" cy="0"/>
          </a:xfrm>
          <a:prstGeom prst="straightConnector1">
            <a:avLst/>
          </a:prstGeom>
          <a:noFill/>
          <a:ln w="19050" cap="flat" cmpd="sng">
            <a:solidFill>
              <a:schemeClr val="dk1"/>
            </a:solidFill>
            <a:prstDash val="solid"/>
            <a:round/>
            <a:headEnd type="none" w="sm" len="sm"/>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accent4"/>
                </a:solidFill>
                <a:latin typeface="Arial"/>
                <a:ea typeface="Arial"/>
                <a:cs typeface="Arial"/>
                <a:sym typeface="Arial"/>
              </a:rPr>
              <a:t>(AI)</a:t>
            </a:r>
            <a:endParaRPr sz="1200" b="1" i="0" u="none" strike="noStrike" cap="none">
              <a:solidFill>
                <a:schemeClr val="accent4"/>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6"/>
          <p:cNvSpPr txBox="1">
            <a:spLocks noGrp="1"/>
          </p:cNvSpPr>
          <p:nvPr>
            <p:ph type="body" idx="1"/>
          </p:nvPr>
        </p:nvSpPr>
        <p:spPr>
          <a:xfrm>
            <a:off x="194275" y="724400"/>
            <a:ext cx="8949600" cy="244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500">
                <a:solidFill>
                  <a:schemeClr val="accent3"/>
                </a:solidFill>
                <a:latin typeface="Golos Text Medium"/>
                <a:ea typeface="Golos Text Medium"/>
                <a:cs typeface="Golos Text Medium"/>
                <a:sym typeface="Golos Text Medium"/>
              </a:rPr>
              <a:t>(1) </a:t>
            </a:r>
            <a:r>
              <a:rPr lang="en" sz="1500">
                <a:latin typeface="Golos Text Medium"/>
                <a:ea typeface="Golos Text Medium"/>
                <a:cs typeface="Golos Text Medium"/>
                <a:sym typeface="Golos Text Medium"/>
              </a:rPr>
              <a:t>BedroomToiletRatio</a:t>
            </a:r>
            <a:endParaRPr sz="1500">
              <a:latin typeface="Golos Text Medium"/>
              <a:ea typeface="Golos Text Medium"/>
              <a:cs typeface="Golos Text Medium"/>
              <a:sym typeface="Golos Text Medium"/>
            </a:endParaRPr>
          </a:p>
          <a:p>
            <a:pPr marL="0" lvl="0" indent="0" algn="l" rtl="0">
              <a:lnSpc>
                <a:spcPct val="115000"/>
              </a:lnSpc>
              <a:spcBef>
                <a:spcPts val="1000"/>
              </a:spcBef>
              <a:spcAft>
                <a:spcPts val="0"/>
              </a:spcAft>
              <a:buSzPts val="1400"/>
              <a:buNone/>
            </a:pPr>
            <a:r>
              <a:rPr lang="en" sz="1200"/>
              <a:t>This Bedroom-to-Toilet Ratio can give an idea of balance between bedroom and bathroom space in a house.</a:t>
            </a:r>
            <a:endParaRPr sz="1200"/>
          </a:p>
          <a:p>
            <a:pPr marL="0" lvl="0" indent="0" algn="l" rtl="0">
              <a:lnSpc>
                <a:spcPct val="115000"/>
              </a:lnSpc>
              <a:spcBef>
                <a:spcPts val="1000"/>
              </a:spcBef>
              <a:spcAft>
                <a:spcPts val="0"/>
              </a:spcAft>
              <a:buSzPts val="1400"/>
              <a:buNone/>
            </a:pPr>
            <a:r>
              <a:rPr lang="en" sz="1500">
                <a:solidFill>
                  <a:schemeClr val="accent3"/>
                </a:solidFill>
                <a:latin typeface="Golos Text Medium"/>
                <a:ea typeface="Golos Text Medium"/>
                <a:cs typeface="Golos Text Medium"/>
                <a:sym typeface="Golos Text Medium"/>
              </a:rPr>
              <a:t>(2) </a:t>
            </a:r>
            <a:r>
              <a:rPr lang="en" sz="1500">
                <a:latin typeface="Golos Text Medium"/>
                <a:ea typeface="Golos Text Medium"/>
                <a:cs typeface="Golos Text Medium"/>
                <a:sym typeface="Golos Text Medium"/>
              </a:rPr>
              <a:t>Area per Bathroom</a:t>
            </a:r>
            <a:endParaRPr sz="1500">
              <a:latin typeface="Golos Text Medium"/>
              <a:ea typeface="Golos Text Medium"/>
              <a:cs typeface="Golos Text Medium"/>
              <a:sym typeface="Golos Text Medium"/>
            </a:endParaRPr>
          </a:p>
          <a:p>
            <a:pPr marL="0" lvl="0" indent="0" algn="l" rtl="0">
              <a:lnSpc>
                <a:spcPct val="115000"/>
              </a:lnSpc>
              <a:spcBef>
                <a:spcPts val="1000"/>
              </a:spcBef>
              <a:spcAft>
                <a:spcPts val="0"/>
              </a:spcAft>
              <a:buSzPts val="1400"/>
              <a:buNone/>
            </a:pPr>
            <a:r>
              <a:rPr lang="en" sz="1200"/>
              <a:t>To see how much space in bedrooms.</a:t>
            </a:r>
            <a:endParaRPr sz="1200"/>
          </a:p>
          <a:p>
            <a:pPr marL="0" lvl="0" indent="0" algn="l" rtl="0">
              <a:spcBef>
                <a:spcPts val="1000"/>
              </a:spcBef>
              <a:spcAft>
                <a:spcPts val="0"/>
              </a:spcAft>
              <a:buSzPts val="1400"/>
              <a:buNone/>
            </a:pPr>
            <a:r>
              <a:rPr lang="en" sz="1500">
                <a:solidFill>
                  <a:schemeClr val="accent3"/>
                </a:solidFill>
                <a:latin typeface="Golos Text Medium"/>
                <a:ea typeface="Golos Text Medium"/>
                <a:cs typeface="Golos Text Medium"/>
                <a:sym typeface="Golos Text Medium"/>
              </a:rPr>
              <a:t>(3) </a:t>
            </a:r>
            <a:r>
              <a:rPr lang="en" sz="1500">
                <a:latin typeface="Golos Text Medium"/>
                <a:ea typeface="Golos Text Medium"/>
                <a:cs typeface="Golos Text Medium"/>
                <a:sym typeface="Golos Text Medium"/>
              </a:rPr>
              <a:t>Area per Toilet</a:t>
            </a:r>
            <a:endParaRPr sz="1500">
              <a:latin typeface="Golos Text Medium"/>
              <a:ea typeface="Golos Text Medium"/>
              <a:cs typeface="Golos Text Medium"/>
              <a:sym typeface="Golos Text Medium"/>
            </a:endParaRPr>
          </a:p>
          <a:p>
            <a:pPr marL="0" lvl="0" indent="0" algn="l" rtl="0">
              <a:spcBef>
                <a:spcPts val="1000"/>
              </a:spcBef>
              <a:spcAft>
                <a:spcPts val="0"/>
              </a:spcAft>
              <a:buSzPts val="1400"/>
              <a:buNone/>
            </a:pPr>
            <a:r>
              <a:rPr lang="en" sz="1200"/>
              <a:t>To see how spacious and convenient bathrooms in the house are</a:t>
            </a:r>
            <a:endParaRPr sz="1200"/>
          </a:p>
          <a:p>
            <a:pPr marL="0" lvl="0" indent="0" algn="l" rtl="0">
              <a:spcBef>
                <a:spcPts val="1000"/>
              </a:spcBef>
              <a:spcAft>
                <a:spcPts val="0"/>
              </a:spcAft>
              <a:buSzPts val="1400"/>
              <a:buNone/>
            </a:pPr>
            <a:r>
              <a:rPr lang="en" sz="1200"/>
              <a:t>All these features may play a crucial role in predicting housing price.</a:t>
            </a:r>
            <a:endParaRPr sz="1200"/>
          </a:p>
          <a:p>
            <a:pPr marL="0" lvl="0" indent="0" algn="l" rtl="0">
              <a:lnSpc>
                <a:spcPct val="115000"/>
              </a:lnSpc>
              <a:spcBef>
                <a:spcPts val="1000"/>
              </a:spcBef>
              <a:spcAft>
                <a:spcPts val="1000"/>
              </a:spcAft>
              <a:buSzPts val="1400"/>
              <a:buNone/>
            </a:pPr>
            <a:endParaRPr/>
          </a:p>
        </p:txBody>
      </p:sp>
      <p:cxnSp>
        <p:nvCxnSpPr>
          <p:cNvPr id="699" name="Google Shape;699;p66"/>
          <p:cNvCxnSpPr/>
          <p:nvPr/>
        </p:nvCxnSpPr>
        <p:spPr>
          <a:xfrm>
            <a:off x="3270025" y="378575"/>
            <a:ext cx="552600" cy="0"/>
          </a:xfrm>
          <a:prstGeom prst="straightConnector1">
            <a:avLst/>
          </a:prstGeom>
          <a:noFill/>
          <a:ln w="19050" cap="flat" cmpd="sng">
            <a:solidFill>
              <a:schemeClr val="dk1"/>
            </a:solidFill>
            <a:prstDash val="solid"/>
            <a:round/>
            <a:headEnd type="none" w="sm" len="sm"/>
            <a:tailEnd type="stealth" w="med" len="med"/>
          </a:ln>
        </p:spPr>
      </p:cxnSp>
      <p:sp>
        <p:nvSpPr>
          <p:cNvPr id="700" name="Google Shape;700;p66"/>
          <p:cNvSpPr txBox="1">
            <a:spLocks noGrp="1"/>
          </p:cNvSpPr>
          <p:nvPr>
            <p:ph type="title"/>
          </p:nvPr>
        </p:nvSpPr>
        <p:spPr>
          <a:xfrm>
            <a:off x="194275" y="137225"/>
            <a:ext cx="6704100" cy="4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300"/>
              <a:t>Feature Engineering </a:t>
            </a:r>
            <a:endParaRPr sz="2300"/>
          </a:p>
        </p:txBody>
      </p:sp>
      <p:pic>
        <p:nvPicPr>
          <p:cNvPr id="701" name="Google Shape;701;p66"/>
          <p:cNvPicPr preferRelativeResize="0"/>
          <p:nvPr/>
        </p:nvPicPr>
        <p:blipFill>
          <a:blip r:embed="rId3">
            <a:alphaModFix/>
          </a:blip>
          <a:stretch>
            <a:fillRect/>
          </a:stretch>
        </p:blipFill>
        <p:spPr>
          <a:xfrm>
            <a:off x="688288" y="3379225"/>
            <a:ext cx="7767427" cy="430850"/>
          </a:xfrm>
          <a:prstGeom prst="rect">
            <a:avLst/>
          </a:prstGeom>
          <a:noFill/>
          <a:ln>
            <a:noFill/>
          </a:ln>
        </p:spPr>
      </p:pic>
      <p:pic>
        <p:nvPicPr>
          <p:cNvPr id="702" name="Google Shape;702;p66"/>
          <p:cNvPicPr preferRelativeResize="0"/>
          <p:nvPr/>
        </p:nvPicPr>
        <p:blipFill>
          <a:blip r:embed="rId4">
            <a:alphaModFix/>
          </a:blip>
          <a:stretch>
            <a:fillRect/>
          </a:stretch>
        </p:blipFill>
        <p:spPr>
          <a:xfrm>
            <a:off x="1086725" y="4458510"/>
            <a:ext cx="5979851" cy="430840"/>
          </a:xfrm>
          <a:prstGeom prst="rect">
            <a:avLst/>
          </a:prstGeom>
          <a:noFill/>
          <a:ln>
            <a:noFill/>
          </a:ln>
        </p:spPr>
      </p:pic>
      <p:pic>
        <p:nvPicPr>
          <p:cNvPr id="703" name="Google Shape;703;p66"/>
          <p:cNvPicPr preferRelativeResize="0"/>
          <p:nvPr/>
        </p:nvPicPr>
        <p:blipFill>
          <a:blip r:embed="rId5">
            <a:alphaModFix/>
          </a:blip>
          <a:stretch>
            <a:fillRect/>
          </a:stretch>
        </p:blipFill>
        <p:spPr>
          <a:xfrm>
            <a:off x="855000" y="3848298"/>
            <a:ext cx="7042376" cy="48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cxnSp>
        <p:nvCxnSpPr>
          <p:cNvPr id="708" name="Google Shape;708;p67"/>
          <p:cNvCxnSpPr/>
          <p:nvPr/>
        </p:nvCxnSpPr>
        <p:spPr>
          <a:xfrm>
            <a:off x="3270025" y="378575"/>
            <a:ext cx="552600" cy="0"/>
          </a:xfrm>
          <a:prstGeom prst="straightConnector1">
            <a:avLst/>
          </a:prstGeom>
          <a:noFill/>
          <a:ln w="19050" cap="flat" cmpd="sng">
            <a:solidFill>
              <a:schemeClr val="dk1"/>
            </a:solidFill>
            <a:prstDash val="solid"/>
            <a:round/>
            <a:headEnd type="none" w="sm" len="sm"/>
            <a:tailEnd type="stealth" w="med" len="med"/>
          </a:ln>
        </p:spPr>
      </p:cxnSp>
      <p:sp>
        <p:nvSpPr>
          <p:cNvPr id="709" name="Google Shape;709;p67"/>
          <p:cNvSpPr txBox="1">
            <a:spLocks noGrp="1"/>
          </p:cNvSpPr>
          <p:nvPr>
            <p:ph type="title"/>
          </p:nvPr>
        </p:nvSpPr>
        <p:spPr>
          <a:xfrm>
            <a:off x="194275" y="137225"/>
            <a:ext cx="6704100" cy="4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300"/>
              <a:t>Feature Engineering </a:t>
            </a:r>
            <a:endParaRPr sz="2300"/>
          </a:p>
        </p:txBody>
      </p:sp>
      <p:pic>
        <p:nvPicPr>
          <p:cNvPr id="710" name="Google Shape;710;p67"/>
          <p:cNvPicPr preferRelativeResize="0"/>
          <p:nvPr/>
        </p:nvPicPr>
        <p:blipFill>
          <a:blip r:embed="rId3">
            <a:alphaModFix/>
          </a:blip>
          <a:stretch>
            <a:fillRect/>
          </a:stretch>
        </p:blipFill>
        <p:spPr>
          <a:xfrm>
            <a:off x="507075" y="3145126"/>
            <a:ext cx="7783173" cy="1022300"/>
          </a:xfrm>
          <a:prstGeom prst="rect">
            <a:avLst/>
          </a:prstGeom>
          <a:noFill/>
          <a:ln w="9525" cap="flat" cmpd="sng">
            <a:solidFill>
              <a:schemeClr val="dk1"/>
            </a:solidFill>
            <a:prstDash val="solid"/>
            <a:round/>
            <a:headEnd type="none" w="sm" len="sm"/>
            <a:tailEnd type="none" w="sm" len="sm"/>
          </a:ln>
        </p:spPr>
      </p:pic>
      <p:pic>
        <p:nvPicPr>
          <p:cNvPr id="711" name="Google Shape;711;p67"/>
          <p:cNvPicPr preferRelativeResize="0"/>
          <p:nvPr/>
        </p:nvPicPr>
        <p:blipFill>
          <a:blip r:embed="rId4">
            <a:alphaModFix/>
          </a:blip>
          <a:stretch>
            <a:fillRect/>
          </a:stretch>
        </p:blipFill>
        <p:spPr>
          <a:xfrm>
            <a:off x="1026850" y="1042850"/>
            <a:ext cx="6743626" cy="1679350"/>
          </a:xfrm>
          <a:prstGeom prst="rect">
            <a:avLst/>
          </a:prstGeom>
          <a:noFill/>
          <a:ln w="9525" cap="flat" cmpd="sng">
            <a:solidFill>
              <a:schemeClr val="dk1"/>
            </a:solidFill>
            <a:prstDash val="solid"/>
            <a:round/>
            <a:headEnd type="none" w="sm" len="sm"/>
            <a:tailEnd type="none" w="sm" len="sm"/>
          </a:ln>
        </p:spPr>
      </p:pic>
      <p:sp>
        <p:nvSpPr>
          <p:cNvPr id="712" name="Google Shape;712;p67"/>
          <p:cNvSpPr txBox="1"/>
          <p:nvPr/>
        </p:nvSpPr>
        <p:spPr>
          <a:xfrm>
            <a:off x="555050" y="4347925"/>
            <a:ext cx="5328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Columns are now all numerical. </a:t>
            </a:r>
            <a:endParaRPr>
              <a:latin typeface="Golos Text"/>
              <a:ea typeface="Golos Text"/>
              <a:cs typeface="Golos Text"/>
              <a:sym typeface="Golos Tex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cxnSp>
        <p:nvCxnSpPr>
          <p:cNvPr id="717" name="Google Shape;717;p68"/>
          <p:cNvCxnSpPr/>
          <p:nvPr/>
        </p:nvCxnSpPr>
        <p:spPr>
          <a:xfrm>
            <a:off x="3270025" y="378575"/>
            <a:ext cx="552600" cy="0"/>
          </a:xfrm>
          <a:prstGeom prst="straightConnector1">
            <a:avLst/>
          </a:prstGeom>
          <a:noFill/>
          <a:ln w="19050" cap="flat" cmpd="sng">
            <a:solidFill>
              <a:schemeClr val="dk1"/>
            </a:solidFill>
            <a:prstDash val="solid"/>
            <a:round/>
            <a:headEnd type="none" w="sm" len="sm"/>
            <a:tailEnd type="stealth" w="med" len="med"/>
          </a:ln>
        </p:spPr>
      </p:cxnSp>
      <p:sp>
        <p:nvSpPr>
          <p:cNvPr id="718" name="Google Shape;718;p68"/>
          <p:cNvSpPr txBox="1">
            <a:spLocks noGrp="1"/>
          </p:cNvSpPr>
          <p:nvPr>
            <p:ph type="title"/>
          </p:nvPr>
        </p:nvSpPr>
        <p:spPr>
          <a:xfrm>
            <a:off x="194275" y="137225"/>
            <a:ext cx="6704100" cy="4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300"/>
              <a:t>Data Visualization </a:t>
            </a:r>
            <a:endParaRPr sz="2300"/>
          </a:p>
        </p:txBody>
      </p:sp>
      <p:pic>
        <p:nvPicPr>
          <p:cNvPr id="719" name="Google Shape;719;p68"/>
          <p:cNvPicPr preferRelativeResize="0"/>
          <p:nvPr/>
        </p:nvPicPr>
        <p:blipFill>
          <a:blip r:embed="rId3">
            <a:alphaModFix/>
          </a:blip>
          <a:stretch>
            <a:fillRect/>
          </a:stretch>
        </p:blipFill>
        <p:spPr>
          <a:xfrm>
            <a:off x="1578688" y="1133125"/>
            <a:ext cx="5986626" cy="30298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5" name="Google Shape;725;p69"/>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26" name="Google Shape;726;p69"/>
          <p:cNvPicPr preferRelativeResize="0"/>
          <p:nvPr/>
        </p:nvPicPr>
        <p:blipFill>
          <a:blip r:embed="rId3">
            <a:alphaModFix/>
          </a:blip>
          <a:stretch>
            <a:fillRect/>
          </a:stretch>
        </p:blipFill>
        <p:spPr>
          <a:xfrm>
            <a:off x="527325" y="453300"/>
            <a:ext cx="2997276" cy="1955250"/>
          </a:xfrm>
          <a:prstGeom prst="rect">
            <a:avLst/>
          </a:prstGeom>
          <a:noFill/>
          <a:ln w="9525" cap="flat" cmpd="sng">
            <a:solidFill>
              <a:schemeClr val="dk1"/>
            </a:solidFill>
            <a:prstDash val="solid"/>
            <a:round/>
            <a:headEnd type="none" w="sm" len="sm"/>
            <a:tailEnd type="none" w="sm" len="sm"/>
          </a:ln>
        </p:spPr>
      </p:pic>
      <p:pic>
        <p:nvPicPr>
          <p:cNvPr id="727" name="Google Shape;727;p69"/>
          <p:cNvPicPr preferRelativeResize="0"/>
          <p:nvPr/>
        </p:nvPicPr>
        <p:blipFill>
          <a:blip r:embed="rId4">
            <a:alphaModFix/>
          </a:blip>
          <a:stretch>
            <a:fillRect/>
          </a:stretch>
        </p:blipFill>
        <p:spPr>
          <a:xfrm>
            <a:off x="1755525" y="2822751"/>
            <a:ext cx="6780150" cy="18842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70"/>
          <p:cNvSpPr txBox="1">
            <a:spLocks noGrp="1"/>
          </p:cNvSpPr>
          <p:nvPr>
            <p:ph type="title"/>
          </p:nvPr>
        </p:nvSpPr>
        <p:spPr>
          <a:xfrm>
            <a:off x="715050" y="118700"/>
            <a:ext cx="7713900" cy="464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t>Regression Models</a:t>
            </a:r>
            <a:endParaRPr sz="2500"/>
          </a:p>
          <a:p>
            <a:pPr marL="0" lvl="0" indent="0" algn="l" rtl="0">
              <a:lnSpc>
                <a:spcPct val="115000"/>
              </a:lnSpc>
              <a:spcBef>
                <a:spcPts val="0"/>
              </a:spcBef>
              <a:spcAft>
                <a:spcPts val="0"/>
              </a:spcAft>
              <a:buSzPts val="3000"/>
              <a:buNone/>
            </a:pPr>
            <a:endParaRPr/>
          </a:p>
        </p:txBody>
      </p:sp>
      <p:sp>
        <p:nvSpPr>
          <p:cNvPr id="733" name="Google Shape;733;p70"/>
          <p:cNvSpPr txBox="1"/>
          <p:nvPr/>
        </p:nvSpPr>
        <p:spPr>
          <a:xfrm>
            <a:off x="548825" y="905725"/>
            <a:ext cx="46050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Golos Text"/>
                <a:ea typeface="Golos Text"/>
                <a:cs typeface="Golos Text"/>
                <a:sym typeface="Golos Text"/>
              </a:rPr>
              <a:t>Models Built:</a:t>
            </a:r>
            <a:endParaRPr sz="1800">
              <a:latin typeface="Golos Text"/>
              <a:ea typeface="Golos Text"/>
              <a:cs typeface="Golos Text"/>
              <a:sym typeface="Golos Text"/>
            </a:endParaRPr>
          </a:p>
          <a:p>
            <a:pPr marL="0" lvl="0" indent="0" algn="l" rtl="0">
              <a:spcBef>
                <a:spcPts val="0"/>
              </a:spcBef>
              <a:spcAft>
                <a:spcPts val="0"/>
              </a:spcAft>
              <a:buNone/>
            </a:pP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Linear Regression</a:t>
            </a: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Decision Tree Regression</a:t>
            </a: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Random Forest Regression</a:t>
            </a: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Gradient Boosting Regression</a:t>
            </a: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Neural Network Regression</a:t>
            </a: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Lasso</a:t>
            </a:r>
            <a:endParaRPr sz="1800">
              <a:latin typeface="Golos Text"/>
              <a:ea typeface="Golos Text"/>
              <a:cs typeface="Golos Text"/>
              <a:sym typeface="Golos Text"/>
            </a:endParaRPr>
          </a:p>
          <a:p>
            <a:pPr marL="457200" lvl="0" indent="-342900" algn="l" rtl="0">
              <a:spcBef>
                <a:spcPts val="0"/>
              </a:spcBef>
              <a:spcAft>
                <a:spcPts val="0"/>
              </a:spcAft>
              <a:buSzPts val="1800"/>
              <a:buFont typeface="Golos Text"/>
              <a:buAutoNum type="arabicPeriod"/>
            </a:pPr>
            <a:r>
              <a:rPr lang="en" sz="1800">
                <a:latin typeface="Golos Text"/>
                <a:ea typeface="Golos Text"/>
                <a:cs typeface="Golos Text"/>
                <a:sym typeface="Golos Text"/>
              </a:rPr>
              <a:t>Ridge </a:t>
            </a:r>
            <a:endParaRPr sz="1800">
              <a:latin typeface="Golos Text"/>
              <a:ea typeface="Golos Text"/>
              <a:cs typeface="Golos Text"/>
              <a:sym typeface="Golos Text"/>
            </a:endParaRPr>
          </a:p>
        </p:txBody>
      </p:sp>
      <p:pic>
        <p:nvPicPr>
          <p:cNvPr id="734" name="Google Shape;734;p70"/>
          <p:cNvPicPr preferRelativeResize="0"/>
          <p:nvPr/>
        </p:nvPicPr>
        <p:blipFill>
          <a:blip r:embed="rId3">
            <a:alphaModFix/>
          </a:blip>
          <a:stretch>
            <a:fillRect/>
          </a:stretch>
        </p:blipFill>
        <p:spPr>
          <a:xfrm>
            <a:off x="457675" y="3726975"/>
            <a:ext cx="4133850" cy="7620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71"/>
          <p:cNvSpPr txBox="1">
            <a:spLocks noGrp="1"/>
          </p:cNvSpPr>
          <p:nvPr>
            <p:ph type="title"/>
          </p:nvPr>
        </p:nvSpPr>
        <p:spPr>
          <a:xfrm>
            <a:off x="715050" y="118700"/>
            <a:ext cx="7713900" cy="48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3000"/>
              <a:buNone/>
            </a:pPr>
            <a:r>
              <a:rPr lang="en" sz="2500">
                <a:latin typeface="Ramabhadra"/>
                <a:ea typeface="Ramabhadra"/>
                <a:cs typeface="Ramabhadra"/>
                <a:sym typeface="Ramabhadra"/>
              </a:rPr>
              <a:t>Linear Regression</a:t>
            </a:r>
            <a:endParaRPr sz="2500">
              <a:latin typeface="Ramabhadra"/>
              <a:ea typeface="Ramabhadra"/>
              <a:cs typeface="Ramabhadra"/>
              <a:sym typeface="Ramabhadra"/>
            </a:endParaRPr>
          </a:p>
        </p:txBody>
      </p:sp>
      <p:pic>
        <p:nvPicPr>
          <p:cNvPr id="740" name="Google Shape;740;p71"/>
          <p:cNvPicPr preferRelativeResize="0"/>
          <p:nvPr/>
        </p:nvPicPr>
        <p:blipFill>
          <a:blip r:embed="rId3">
            <a:alphaModFix/>
          </a:blip>
          <a:stretch>
            <a:fillRect/>
          </a:stretch>
        </p:blipFill>
        <p:spPr>
          <a:xfrm>
            <a:off x="392875" y="798350"/>
            <a:ext cx="3775156" cy="3938600"/>
          </a:xfrm>
          <a:prstGeom prst="rect">
            <a:avLst/>
          </a:prstGeom>
          <a:noFill/>
          <a:ln w="9525" cap="flat" cmpd="sng">
            <a:solidFill>
              <a:schemeClr val="dk1"/>
            </a:solidFill>
            <a:prstDash val="solid"/>
            <a:round/>
            <a:headEnd type="none" w="sm" len="sm"/>
            <a:tailEnd type="none" w="sm" len="sm"/>
          </a:ln>
        </p:spPr>
      </p:pic>
      <p:pic>
        <p:nvPicPr>
          <p:cNvPr id="741" name="Google Shape;741;p71"/>
          <p:cNvPicPr preferRelativeResize="0"/>
          <p:nvPr/>
        </p:nvPicPr>
        <p:blipFill>
          <a:blip r:embed="rId4">
            <a:alphaModFix/>
          </a:blip>
          <a:stretch>
            <a:fillRect/>
          </a:stretch>
        </p:blipFill>
        <p:spPr>
          <a:xfrm>
            <a:off x="4981350" y="798350"/>
            <a:ext cx="3575699" cy="24002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2"/>
          <p:cNvSpPr txBox="1">
            <a:spLocks noGrp="1"/>
          </p:cNvSpPr>
          <p:nvPr>
            <p:ph type="title"/>
          </p:nvPr>
        </p:nvSpPr>
        <p:spPr>
          <a:xfrm>
            <a:off x="150800" y="192700"/>
            <a:ext cx="77139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500"/>
              <a:t>Decision Tree Regression</a:t>
            </a:r>
            <a:endParaRPr sz="2500"/>
          </a:p>
          <a:p>
            <a:pPr marL="457200" lvl="0" indent="-323850" algn="l" rtl="0">
              <a:lnSpc>
                <a:spcPct val="115000"/>
              </a:lnSpc>
              <a:spcBef>
                <a:spcPts val="0"/>
              </a:spcBef>
              <a:spcAft>
                <a:spcPts val="0"/>
              </a:spcAft>
              <a:buSzPts val="1500"/>
              <a:buChar char="-"/>
            </a:pPr>
            <a:r>
              <a:rPr lang="en" sz="1500"/>
              <a:t>Find out which is best max_depth value</a:t>
            </a:r>
            <a:endParaRPr sz="1500"/>
          </a:p>
        </p:txBody>
      </p:sp>
      <p:pic>
        <p:nvPicPr>
          <p:cNvPr id="747" name="Google Shape;747;p72"/>
          <p:cNvPicPr preferRelativeResize="0"/>
          <p:nvPr/>
        </p:nvPicPr>
        <p:blipFill>
          <a:blip r:embed="rId3">
            <a:alphaModFix/>
          </a:blip>
          <a:stretch>
            <a:fillRect/>
          </a:stretch>
        </p:blipFill>
        <p:spPr>
          <a:xfrm>
            <a:off x="268300" y="1985913"/>
            <a:ext cx="2588376" cy="423862"/>
          </a:xfrm>
          <a:prstGeom prst="rect">
            <a:avLst/>
          </a:prstGeom>
          <a:noFill/>
          <a:ln w="9525" cap="flat" cmpd="sng">
            <a:solidFill>
              <a:schemeClr val="dk1"/>
            </a:solidFill>
            <a:prstDash val="solid"/>
            <a:round/>
            <a:headEnd type="none" w="sm" len="sm"/>
            <a:tailEnd type="none" w="sm" len="sm"/>
          </a:ln>
        </p:spPr>
      </p:pic>
      <p:pic>
        <p:nvPicPr>
          <p:cNvPr id="748" name="Google Shape;748;p72"/>
          <p:cNvPicPr preferRelativeResize="0"/>
          <p:nvPr/>
        </p:nvPicPr>
        <p:blipFill>
          <a:blip r:embed="rId4">
            <a:alphaModFix/>
          </a:blip>
          <a:stretch>
            <a:fillRect/>
          </a:stretch>
        </p:blipFill>
        <p:spPr>
          <a:xfrm>
            <a:off x="3413575" y="1360288"/>
            <a:ext cx="2588376" cy="3273311"/>
          </a:xfrm>
          <a:prstGeom prst="rect">
            <a:avLst/>
          </a:prstGeom>
          <a:noFill/>
          <a:ln w="9525" cap="flat" cmpd="sng">
            <a:solidFill>
              <a:schemeClr val="dk1"/>
            </a:solidFill>
            <a:prstDash val="solid"/>
            <a:round/>
            <a:headEnd type="none" w="sm" len="sm"/>
            <a:tailEnd type="none" w="sm" len="sm"/>
          </a:ln>
        </p:spPr>
      </p:pic>
      <p:pic>
        <p:nvPicPr>
          <p:cNvPr id="749" name="Google Shape;749;p72"/>
          <p:cNvPicPr preferRelativeResize="0"/>
          <p:nvPr/>
        </p:nvPicPr>
        <p:blipFill>
          <a:blip r:embed="rId5">
            <a:alphaModFix/>
          </a:blip>
          <a:stretch>
            <a:fillRect/>
          </a:stretch>
        </p:blipFill>
        <p:spPr>
          <a:xfrm>
            <a:off x="6686403" y="1301350"/>
            <a:ext cx="1927000" cy="339117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754" name="Google Shape;754;p73"/>
          <p:cNvPicPr preferRelativeResize="0"/>
          <p:nvPr/>
        </p:nvPicPr>
        <p:blipFill>
          <a:blip r:embed="rId3">
            <a:alphaModFix/>
          </a:blip>
          <a:stretch>
            <a:fillRect/>
          </a:stretch>
        </p:blipFill>
        <p:spPr>
          <a:xfrm>
            <a:off x="1123750" y="1404000"/>
            <a:ext cx="3094675" cy="2161075"/>
          </a:xfrm>
          <a:prstGeom prst="rect">
            <a:avLst/>
          </a:prstGeom>
          <a:noFill/>
          <a:ln>
            <a:noFill/>
          </a:ln>
        </p:spPr>
      </p:pic>
      <p:pic>
        <p:nvPicPr>
          <p:cNvPr id="755" name="Google Shape;755;p73"/>
          <p:cNvPicPr preferRelativeResize="0"/>
          <p:nvPr/>
        </p:nvPicPr>
        <p:blipFill>
          <a:blip r:embed="rId4">
            <a:alphaModFix/>
          </a:blip>
          <a:stretch>
            <a:fillRect/>
          </a:stretch>
        </p:blipFill>
        <p:spPr>
          <a:xfrm>
            <a:off x="5197700" y="858225"/>
            <a:ext cx="3396350" cy="2435100"/>
          </a:xfrm>
          <a:prstGeom prst="rect">
            <a:avLst/>
          </a:prstGeom>
          <a:noFill/>
          <a:ln>
            <a:noFill/>
          </a:ln>
        </p:spPr>
      </p:pic>
      <p:sp>
        <p:nvSpPr>
          <p:cNvPr id="756" name="Google Shape;756;p73"/>
          <p:cNvSpPr txBox="1">
            <a:spLocks noGrp="1"/>
          </p:cNvSpPr>
          <p:nvPr>
            <p:ph type="title"/>
          </p:nvPr>
        </p:nvSpPr>
        <p:spPr>
          <a:xfrm>
            <a:off x="150800" y="192700"/>
            <a:ext cx="77139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500"/>
              <a:t>Decision Tree Regression</a:t>
            </a:r>
            <a:endParaRPr sz="2500"/>
          </a:p>
          <a:p>
            <a:pPr marL="457200" lvl="0" indent="-323850" algn="l" rtl="0">
              <a:lnSpc>
                <a:spcPct val="115000"/>
              </a:lnSpc>
              <a:spcBef>
                <a:spcPts val="0"/>
              </a:spcBef>
              <a:spcAft>
                <a:spcPts val="0"/>
              </a:spcAft>
              <a:buSzPts val="1500"/>
              <a:buChar char="-"/>
            </a:pPr>
            <a:r>
              <a:rPr lang="en" sz="1500"/>
              <a:t>Find out which is best max_depth value</a:t>
            </a:r>
            <a:endParaRPr sz="1500"/>
          </a:p>
        </p:txBody>
      </p:sp>
      <p:sp>
        <p:nvSpPr>
          <p:cNvPr id="757" name="Google Shape;757;p73"/>
          <p:cNvSpPr txBox="1"/>
          <p:nvPr/>
        </p:nvSpPr>
        <p:spPr>
          <a:xfrm>
            <a:off x="4690200" y="3755875"/>
            <a:ext cx="44682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From graphs of Max_depth against RMSE and MAPE, it is evident that max_depth=10 yields best results.</a:t>
            </a:r>
            <a:endParaRPr>
              <a:latin typeface="Golos Text"/>
              <a:ea typeface="Golos Text"/>
              <a:cs typeface="Golos Text"/>
              <a:sym typeface="Golos Tex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74"/>
          <p:cNvSpPr txBox="1">
            <a:spLocks noGrp="1"/>
          </p:cNvSpPr>
          <p:nvPr>
            <p:ph type="title"/>
          </p:nvPr>
        </p:nvSpPr>
        <p:spPr>
          <a:xfrm>
            <a:off x="150800" y="192700"/>
            <a:ext cx="77139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500"/>
              <a:t>Random Forest Regression</a:t>
            </a:r>
            <a:endParaRPr sz="2500"/>
          </a:p>
          <a:p>
            <a:pPr marL="457200" lvl="0" indent="0" algn="l" rtl="0">
              <a:lnSpc>
                <a:spcPct val="115000"/>
              </a:lnSpc>
              <a:spcBef>
                <a:spcPts val="0"/>
              </a:spcBef>
              <a:spcAft>
                <a:spcPts val="0"/>
              </a:spcAft>
              <a:buNone/>
            </a:pPr>
            <a:endParaRPr sz="1500"/>
          </a:p>
        </p:txBody>
      </p:sp>
      <p:pic>
        <p:nvPicPr>
          <p:cNvPr id="763" name="Google Shape;763;p74"/>
          <p:cNvPicPr preferRelativeResize="0"/>
          <p:nvPr/>
        </p:nvPicPr>
        <p:blipFill>
          <a:blip r:embed="rId3">
            <a:alphaModFix/>
          </a:blip>
          <a:stretch>
            <a:fillRect/>
          </a:stretch>
        </p:blipFill>
        <p:spPr>
          <a:xfrm>
            <a:off x="975725" y="900100"/>
            <a:ext cx="2992844" cy="3938599"/>
          </a:xfrm>
          <a:prstGeom prst="rect">
            <a:avLst/>
          </a:prstGeom>
          <a:noFill/>
          <a:ln w="9525" cap="flat" cmpd="sng">
            <a:solidFill>
              <a:schemeClr val="dk1"/>
            </a:solidFill>
            <a:prstDash val="solid"/>
            <a:round/>
            <a:headEnd type="none" w="sm" len="sm"/>
            <a:tailEnd type="none" w="sm" len="sm"/>
          </a:ln>
        </p:spPr>
      </p:pic>
      <p:pic>
        <p:nvPicPr>
          <p:cNvPr id="764" name="Google Shape;764;p74"/>
          <p:cNvPicPr preferRelativeResize="0"/>
          <p:nvPr/>
        </p:nvPicPr>
        <p:blipFill>
          <a:blip r:embed="rId4">
            <a:alphaModFix/>
          </a:blip>
          <a:stretch>
            <a:fillRect/>
          </a:stretch>
        </p:blipFill>
        <p:spPr>
          <a:xfrm>
            <a:off x="4611269" y="950750"/>
            <a:ext cx="3343275" cy="18669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5"/>
          <p:cNvSpPr txBox="1">
            <a:spLocks noGrp="1"/>
          </p:cNvSpPr>
          <p:nvPr>
            <p:ph type="title"/>
          </p:nvPr>
        </p:nvSpPr>
        <p:spPr>
          <a:xfrm>
            <a:off x="150800" y="192700"/>
            <a:ext cx="77139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500"/>
              <a:t>Gradient Boosting Regression</a:t>
            </a:r>
            <a:endParaRPr sz="2500"/>
          </a:p>
          <a:p>
            <a:pPr marL="457200" lvl="0" indent="0" algn="l" rtl="0">
              <a:lnSpc>
                <a:spcPct val="115000"/>
              </a:lnSpc>
              <a:spcBef>
                <a:spcPts val="0"/>
              </a:spcBef>
              <a:spcAft>
                <a:spcPts val="0"/>
              </a:spcAft>
              <a:buNone/>
            </a:pPr>
            <a:endParaRPr sz="1500"/>
          </a:p>
        </p:txBody>
      </p:sp>
      <p:pic>
        <p:nvPicPr>
          <p:cNvPr id="770" name="Google Shape;770;p75"/>
          <p:cNvPicPr preferRelativeResize="0"/>
          <p:nvPr/>
        </p:nvPicPr>
        <p:blipFill>
          <a:blip r:embed="rId3">
            <a:alphaModFix/>
          </a:blip>
          <a:stretch>
            <a:fillRect/>
          </a:stretch>
        </p:blipFill>
        <p:spPr>
          <a:xfrm>
            <a:off x="966475" y="900100"/>
            <a:ext cx="2937883" cy="3938600"/>
          </a:xfrm>
          <a:prstGeom prst="rect">
            <a:avLst/>
          </a:prstGeom>
          <a:noFill/>
          <a:ln w="9525" cap="flat" cmpd="sng">
            <a:solidFill>
              <a:schemeClr val="dk1"/>
            </a:solidFill>
            <a:prstDash val="solid"/>
            <a:round/>
            <a:headEnd type="none" w="sm" len="sm"/>
            <a:tailEnd type="none" w="sm" len="sm"/>
          </a:ln>
        </p:spPr>
      </p:pic>
      <p:pic>
        <p:nvPicPr>
          <p:cNvPr id="771" name="Google Shape;771;p75"/>
          <p:cNvPicPr preferRelativeResize="0"/>
          <p:nvPr/>
        </p:nvPicPr>
        <p:blipFill>
          <a:blip r:embed="rId4">
            <a:alphaModFix/>
          </a:blip>
          <a:stretch>
            <a:fillRect/>
          </a:stretch>
        </p:blipFill>
        <p:spPr>
          <a:xfrm>
            <a:off x="4292426" y="1219025"/>
            <a:ext cx="3801975" cy="21113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000"/>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2400"/>
              <a:buNone/>
            </a:pPr>
            <a:r>
              <a:rPr lang="en"/>
              <a:t>Classification: credit_dataset.csv </a:t>
            </a:r>
            <a:endParaRPr/>
          </a:p>
        </p:txBody>
      </p:sp>
      <p:sp>
        <p:nvSpPr>
          <p:cNvPr id="180" name="Google Shape;180;p19"/>
          <p:cNvSpPr txBox="1">
            <a:spLocks noGrp="1"/>
          </p:cNvSpPr>
          <p:nvPr>
            <p:ph type="title" idx="2"/>
          </p:nvPr>
        </p:nvSpPr>
        <p:spPr>
          <a:xfrm>
            <a:off x="715100" y="535000"/>
            <a:ext cx="77139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sm" len="sm"/>
            <a:tailEnd type="stealth" w="med" len="med"/>
          </a:ln>
        </p:spPr>
      </p:cxnSp>
      <p:sp>
        <p:nvSpPr>
          <p:cNvPr id="182" name="Google Shape;182;p19"/>
          <p:cNvSpPr txBox="1">
            <a:spLocks noGrp="1"/>
          </p:cNvSpPr>
          <p:nvPr>
            <p:ph type="title" idx="3"/>
          </p:nvPr>
        </p:nvSpPr>
        <p:spPr>
          <a:xfrm>
            <a:off x="715100" y="2224908"/>
            <a:ext cx="1335600" cy="52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000"/>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2400"/>
              <a:buNone/>
            </a:pPr>
            <a:r>
              <a:rPr lang="en"/>
              <a:t>Regression: housing_dataset.csv</a:t>
            </a:r>
            <a:endParaRPr/>
          </a:p>
        </p:txBody>
      </p:sp>
      <p:cxnSp>
        <p:nvCxnSpPr>
          <p:cNvPr id="184" name="Google Shape;184;p19"/>
          <p:cNvCxnSpPr/>
          <p:nvPr/>
        </p:nvCxnSpPr>
        <p:spPr>
          <a:xfrm>
            <a:off x="1259000" y="2466050"/>
            <a:ext cx="552600" cy="0"/>
          </a:xfrm>
          <a:prstGeom prst="straightConnector1">
            <a:avLst/>
          </a:prstGeom>
          <a:noFill/>
          <a:ln w="19050" cap="flat" cmpd="sng">
            <a:solidFill>
              <a:schemeClr val="dk1"/>
            </a:solidFill>
            <a:prstDash val="solid"/>
            <a:round/>
            <a:headEnd type="none" w="sm" len="sm"/>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76"/>
          <p:cNvSpPr txBox="1">
            <a:spLocks noGrp="1"/>
          </p:cNvSpPr>
          <p:nvPr>
            <p:ph type="title"/>
          </p:nvPr>
        </p:nvSpPr>
        <p:spPr>
          <a:xfrm>
            <a:off x="150800" y="192700"/>
            <a:ext cx="77139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500"/>
              <a:t>Neural Network Regression</a:t>
            </a:r>
            <a:endParaRPr sz="2500"/>
          </a:p>
          <a:p>
            <a:pPr marL="457200" lvl="0" indent="0" algn="l" rtl="0">
              <a:lnSpc>
                <a:spcPct val="115000"/>
              </a:lnSpc>
              <a:spcBef>
                <a:spcPts val="0"/>
              </a:spcBef>
              <a:spcAft>
                <a:spcPts val="0"/>
              </a:spcAft>
              <a:buNone/>
            </a:pPr>
            <a:endParaRPr sz="1500"/>
          </a:p>
        </p:txBody>
      </p:sp>
      <p:pic>
        <p:nvPicPr>
          <p:cNvPr id="777" name="Google Shape;777;p76"/>
          <p:cNvPicPr preferRelativeResize="0"/>
          <p:nvPr/>
        </p:nvPicPr>
        <p:blipFill>
          <a:blip r:embed="rId3">
            <a:alphaModFix/>
          </a:blip>
          <a:stretch>
            <a:fillRect/>
          </a:stretch>
        </p:blipFill>
        <p:spPr>
          <a:xfrm>
            <a:off x="577950" y="900100"/>
            <a:ext cx="3464701" cy="3801299"/>
          </a:xfrm>
          <a:prstGeom prst="rect">
            <a:avLst/>
          </a:prstGeom>
          <a:noFill/>
          <a:ln w="9525" cap="flat" cmpd="sng">
            <a:solidFill>
              <a:schemeClr val="dk1"/>
            </a:solidFill>
            <a:prstDash val="solid"/>
            <a:round/>
            <a:headEnd type="none" w="sm" len="sm"/>
            <a:tailEnd type="none" w="sm" len="sm"/>
          </a:ln>
        </p:spPr>
      </p:pic>
      <p:pic>
        <p:nvPicPr>
          <p:cNvPr id="778" name="Google Shape;778;p76"/>
          <p:cNvPicPr preferRelativeResize="0"/>
          <p:nvPr/>
        </p:nvPicPr>
        <p:blipFill>
          <a:blip r:embed="rId4">
            <a:alphaModFix/>
          </a:blip>
          <a:stretch>
            <a:fillRect/>
          </a:stretch>
        </p:blipFill>
        <p:spPr>
          <a:xfrm>
            <a:off x="4195051" y="1052500"/>
            <a:ext cx="4648200" cy="26955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77"/>
          <p:cNvSpPr txBox="1">
            <a:spLocks noGrp="1"/>
          </p:cNvSpPr>
          <p:nvPr>
            <p:ph type="title"/>
          </p:nvPr>
        </p:nvSpPr>
        <p:spPr>
          <a:xfrm>
            <a:off x="150800" y="192700"/>
            <a:ext cx="77139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500"/>
              <a:t>Lasso Regression</a:t>
            </a:r>
            <a:endParaRPr sz="2500"/>
          </a:p>
          <a:p>
            <a:pPr marL="457200" lvl="0" indent="0" algn="l" rtl="0">
              <a:lnSpc>
                <a:spcPct val="115000"/>
              </a:lnSpc>
              <a:spcBef>
                <a:spcPts val="0"/>
              </a:spcBef>
              <a:spcAft>
                <a:spcPts val="0"/>
              </a:spcAft>
              <a:buNone/>
            </a:pPr>
            <a:endParaRPr sz="1500"/>
          </a:p>
        </p:txBody>
      </p:sp>
      <p:pic>
        <p:nvPicPr>
          <p:cNvPr id="784" name="Google Shape;784;p77"/>
          <p:cNvPicPr preferRelativeResize="0"/>
          <p:nvPr/>
        </p:nvPicPr>
        <p:blipFill>
          <a:blip r:embed="rId3">
            <a:alphaModFix/>
          </a:blip>
          <a:stretch>
            <a:fillRect/>
          </a:stretch>
        </p:blipFill>
        <p:spPr>
          <a:xfrm>
            <a:off x="846225" y="1011100"/>
            <a:ext cx="3448050" cy="2363482"/>
          </a:xfrm>
          <a:prstGeom prst="rect">
            <a:avLst/>
          </a:prstGeom>
          <a:noFill/>
          <a:ln>
            <a:noFill/>
          </a:ln>
        </p:spPr>
      </p:pic>
      <p:pic>
        <p:nvPicPr>
          <p:cNvPr id="785" name="Google Shape;785;p77"/>
          <p:cNvPicPr preferRelativeResize="0"/>
          <p:nvPr/>
        </p:nvPicPr>
        <p:blipFill>
          <a:blip r:embed="rId4">
            <a:alphaModFix/>
          </a:blip>
          <a:stretch>
            <a:fillRect/>
          </a:stretch>
        </p:blipFill>
        <p:spPr>
          <a:xfrm>
            <a:off x="5145775" y="321675"/>
            <a:ext cx="3448050" cy="2390563"/>
          </a:xfrm>
          <a:prstGeom prst="rect">
            <a:avLst/>
          </a:prstGeom>
          <a:noFill/>
          <a:ln>
            <a:noFill/>
          </a:ln>
        </p:spPr>
      </p:pic>
      <p:sp>
        <p:nvSpPr>
          <p:cNvPr id="786" name="Google Shape;786;p77"/>
          <p:cNvSpPr txBox="1"/>
          <p:nvPr/>
        </p:nvSpPr>
        <p:spPr>
          <a:xfrm>
            <a:off x="1211875" y="3802125"/>
            <a:ext cx="53286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olos Text"/>
              <a:buChar char="-"/>
            </a:pPr>
            <a:r>
              <a:rPr lang="en">
                <a:latin typeface="Golos Text"/>
                <a:ea typeface="Golos Text"/>
                <a:cs typeface="Golos Text"/>
                <a:sym typeface="Golos Text"/>
              </a:rPr>
              <a:t>Since lower RMSE and MAPE yields best results, alpha=15.0 is chosen as alpha value for lasso.</a:t>
            </a:r>
            <a:endParaRPr>
              <a:latin typeface="Golos Text"/>
              <a:ea typeface="Golos Text"/>
              <a:cs typeface="Golos Text"/>
              <a:sym typeface="Golos Tex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8"/>
          <p:cNvSpPr txBox="1">
            <a:spLocks noGrp="1"/>
          </p:cNvSpPr>
          <p:nvPr>
            <p:ph type="title"/>
          </p:nvPr>
        </p:nvSpPr>
        <p:spPr>
          <a:xfrm>
            <a:off x="150800" y="192700"/>
            <a:ext cx="77139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500"/>
              <a:t>Lasso Regression</a:t>
            </a:r>
            <a:endParaRPr sz="2500"/>
          </a:p>
          <a:p>
            <a:pPr marL="457200" lvl="0" indent="0" algn="l" rtl="0">
              <a:lnSpc>
                <a:spcPct val="115000"/>
              </a:lnSpc>
              <a:spcBef>
                <a:spcPts val="0"/>
              </a:spcBef>
              <a:spcAft>
                <a:spcPts val="0"/>
              </a:spcAft>
              <a:buNone/>
            </a:pPr>
            <a:endParaRPr sz="1500"/>
          </a:p>
        </p:txBody>
      </p:sp>
      <p:pic>
        <p:nvPicPr>
          <p:cNvPr id="792" name="Google Shape;792;p78"/>
          <p:cNvPicPr preferRelativeResize="0"/>
          <p:nvPr/>
        </p:nvPicPr>
        <p:blipFill>
          <a:blip r:embed="rId3">
            <a:alphaModFix/>
          </a:blip>
          <a:stretch>
            <a:fillRect/>
          </a:stretch>
        </p:blipFill>
        <p:spPr>
          <a:xfrm>
            <a:off x="1139700" y="1024750"/>
            <a:ext cx="6149999" cy="34274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9"/>
          <p:cNvSpPr txBox="1">
            <a:spLocks noGrp="1"/>
          </p:cNvSpPr>
          <p:nvPr>
            <p:ph type="title"/>
          </p:nvPr>
        </p:nvSpPr>
        <p:spPr>
          <a:xfrm>
            <a:off x="150800" y="192700"/>
            <a:ext cx="77139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500"/>
              <a:t>Ridge Regression</a:t>
            </a:r>
            <a:endParaRPr sz="2500"/>
          </a:p>
          <a:p>
            <a:pPr marL="457200" lvl="0" indent="0" algn="l" rtl="0">
              <a:lnSpc>
                <a:spcPct val="115000"/>
              </a:lnSpc>
              <a:spcBef>
                <a:spcPts val="0"/>
              </a:spcBef>
              <a:spcAft>
                <a:spcPts val="0"/>
              </a:spcAft>
              <a:buNone/>
            </a:pPr>
            <a:endParaRPr sz="1500"/>
          </a:p>
        </p:txBody>
      </p:sp>
      <p:pic>
        <p:nvPicPr>
          <p:cNvPr id="798" name="Google Shape;798;p79"/>
          <p:cNvPicPr preferRelativeResize="0"/>
          <p:nvPr/>
        </p:nvPicPr>
        <p:blipFill>
          <a:blip r:embed="rId3">
            <a:alphaModFix/>
          </a:blip>
          <a:stretch>
            <a:fillRect/>
          </a:stretch>
        </p:blipFill>
        <p:spPr>
          <a:xfrm>
            <a:off x="568675" y="900100"/>
            <a:ext cx="3140925" cy="2046525"/>
          </a:xfrm>
          <a:prstGeom prst="rect">
            <a:avLst/>
          </a:prstGeom>
          <a:noFill/>
          <a:ln>
            <a:noFill/>
          </a:ln>
        </p:spPr>
      </p:pic>
      <p:pic>
        <p:nvPicPr>
          <p:cNvPr id="799" name="Google Shape;799;p79"/>
          <p:cNvPicPr preferRelativeResize="0"/>
          <p:nvPr/>
        </p:nvPicPr>
        <p:blipFill>
          <a:blip r:embed="rId4">
            <a:alphaModFix/>
          </a:blip>
          <a:stretch>
            <a:fillRect/>
          </a:stretch>
        </p:blipFill>
        <p:spPr>
          <a:xfrm>
            <a:off x="4227250" y="665175"/>
            <a:ext cx="3219450" cy="2281452"/>
          </a:xfrm>
          <a:prstGeom prst="rect">
            <a:avLst/>
          </a:prstGeom>
          <a:noFill/>
          <a:ln>
            <a:noFill/>
          </a:ln>
        </p:spPr>
      </p:pic>
      <p:sp>
        <p:nvSpPr>
          <p:cNvPr id="800" name="Google Shape;800;p79"/>
          <p:cNvSpPr txBox="1"/>
          <p:nvPr/>
        </p:nvSpPr>
        <p:spPr>
          <a:xfrm>
            <a:off x="1193375" y="3404325"/>
            <a:ext cx="532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los Text"/>
              <a:ea typeface="Golos Text"/>
              <a:cs typeface="Golos Text"/>
              <a:sym typeface="Golos Text"/>
            </a:endParaRPr>
          </a:p>
        </p:txBody>
      </p:sp>
      <p:pic>
        <p:nvPicPr>
          <p:cNvPr id="801" name="Google Shape;801;p79"/>
          <p:cNvPicPr preferRelativeResize="0"/>
          <p:nvPr/>
        </p:nvPicPr>
        <p:blipFill>
          <a:blip r:embed="rId5">
            <a:alphaModFix/>
          </a:blip>
          <a:stretch>
            <a:fillRect/>
          </a:stretch>
        </p:blipFill>
        <p:spPr>
          <a:xfrm>
            <a:off x="453300" y="3457375"/>
            <a:ext cx="8464299" cy="946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80"/>
          <p:cNvSpPr txBox="1">
            <a:spLocks noGrp="1"/>
          </p:cNvSpPr>
          <p:nvPr>
            <p:ph type="title"/>
          </p:nvPr>
        </p:nvSpPr>
        <p:spPr>
          <a:xfrm>
            <a:off x="622600" y="164975"/>
            <a:ext cx="7713900" cy="7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a:t>Model Evaluation </a:t>
            </a:r>
            <a:endParaRPr/>
          </a:p>
        </p:txBody>
      </p:sp>
      <p:pic>
        <p:nvPicPr>
          <p:cNvPr id="807" name="Google Shape;807;p80"/>
          <p:cNvPicPr preferRelativeResize="0"/>
          <p:nvPr/>
        </p:nvPicPr>
        <p:blipFill>
          <a:blip r:embed="rId3">
            <a:alphaModFix/>
          </a:blip>
          <a:stretch>
            <a:fillRect/>
          </a:stretch>
        </p:blipFill>
        <p:spPr>
          <a:xfrm>
            <a:off x="674175" y="978500"/>
            <a:ext cx="7795661" cy="359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p81"/>
          <p:cNvPicPr preferRelativeResize="0"/>
          <p:nvPr/>
        </p:nvPicPr>
        <p:blipFill>
          <a:blip r:embed="rId3">
            <a:alphaModFix/>
          </a:blip>
          <a:stretch>
            <a:fillRect/>
          </a:stretch>
        </p:blipFill>
        <p:spPr>
          <a:xfrm>
            <a:off x="559425" y="198675"/>
            <a:ext cx="2465626" cy="1567650"/>
          </a:xfrm>
          <a:prstGeom prst="rect">
            <a:avLst/>
          </a:prstGeom>
          <a:noFill/>
          <a:ln>
            <a:noFill/>
          </a:ln>
        </p:spPr>
      </p:pic>
      <p:pic>
        <p:nvPicPr>
          <p:cNvPr id="813" name="Google Shape;813;p81"/>
          <p:cNvPicPr preferRelativeResize="0"/>
          <p:nvPr/>
        </p:nvPicPr>
        <p:blipFill>
          <a:blip r:embed="rId4">
            <a:alphaModFix/>
          </a:blip>
          <a:stretch>
            <a:fillRect/>
          </a:stretch>
        </p:blipFill>
        <p:spPr>
          <a:xfrm>
            <a:off x="429897" y="1951049"/>
            <a:ext cx="2507453" cy="1438751"/>
          </a:xfrm>
          <a:prstGeom prst="rect">
            <a:avLst/>
          </a:prstGeom>
          <a:noFill/>
          <a:ln>
            <a:noFill/>
          </a:ln>
        </p:spPr>
      </p:pic>
      <p:pic>
        <p:nvPicPr>
          <p:cNvPr id="814" name="Google Shape;814;p81"/>
          <p:cNvPicPr preferRelativeResize="0"/>
          <p:nvPr/>
        </p:nvPicPr>
        <p:blipFill>
          <a:blip r:embed="rId5">
            <a:alphaModFix/>
          </a:blip>
          <a:stretch>
            <a:fillRect/>
          </a:stretch>
        </p:blipFill>
        <p:spPr>
          <a:xfrm>
            <a:off x="3380050" y="102800"/>
            <a:ext cx="2541291" cy="1567650"/>
          </a:xfrm>
          <a:prstGeom prst="rect">
            <a:avLst/>
          </a:prstGeom>
          <a:noFill/>
          <a:ln>
            <a:noFill/>
          </a:ln>
        </p:spPr>
      </p:pic>
      <p:pic>
        <p:nvPicPr>
          <p:cNvPr id="815" name="Google Shape;815;p81"/>
          <p:cNvPicPr preferRelativeResize="0"/>
          <p:nvPr/>
        </p:nvPicPr>
        <p:blipFill>
          <a:blip r:embed="rId6">
            <a:alphaModFix/>
          </a:blip>
          <a:stretch>
            <a:fillRect/>
          </a:stretch>
        </p:blipFill>
        <p:spPr>
          <a:xfrm>
            <a:off x="3301411" y="1862300"/>
            <a:ext cx="2709625" cy="1527500"/>
          </a:xfrm>
          <a:prstGeom prst="rect">
            <a:avLst/>
          </a:prstGeom>
          <a:noFill/>
          <a:ln>
            <a:noFill/>
          </a:ln>
        </p:spPr>
      </p:pic>
      <p:pic>
        <p:nvPicPr>
          <p:cNvPr id="816" name="Google Shape;816;p81"/>
          <p:cNvPicPr preferRelativeResize="0"/>
          <p:nvPr/>
        </p:nvPicPr>
        <p:blipFill>
          <a:blip r:embed="rId7">
            <a:alphaModFix/>
          </a:blip>
          <a:stretch>
            <a:fillRect/>
          </a:stretch>
        </p:blipFill>
        <p:spPr>
          <a:xfrm>
            <a:off x="6399350" y="127375"/>
            <a:ext cx="2330951" cy="1710250"/>
          </a:xfrm>
          <a:prstGeom prst="rect">
            <a:avLst/>
          </a:prstGeom>
          <a:noFill/>
          <a:ln>
            <a:noFill/>
          </a:ln>
        </p:spPr>
      </p:pic>
      <p:pic>
        <p:nvPicPr>
          <p:cNvPr id="817" name="Google Shape;817;p81"/>
          <p:cNvPicPr preferRelativeResize="0"/>
          <p:nvPr/>
        </p:nvPicPr>
        <p:blipFill>
          <a:blip r:embed="rId8">
            <a:alphaModFix/>
          </a:blip>
          <a:stretch>
            <a:fillRect/>
          </a:stretch>
        </p:blipFill>
        <p:spPr>
          <a:xfrm>
            <a:off x="6449100" y="2160500"/>
            <a:ext cx="2385225" cy="1788171"/>
          </a:xfrm>
          <a:prstGeom prst="rect">
            <a:avLst/>
          </a:prstGeom>
          <a:noFill/>
          <a:ln>
            <a:noFill/>
          </a:ln>
        </p:spPr>
      </p:pic>
      <p:pic>
        <p:nvPicPr>
          <p:cNvPr id="818" name="Google Shape;818;p81"/>
          <p:cNvPicPr preferRelativeResize="0"/>
          <p:nvPr/>
        </p:nvPicPr>
        <p:blipFill>
          <a:blip r:embed="rId9">
            <a:alphaModFix/>
          </a:blip>
          <a:stretch>
            <a:fillRect/>
          </a:stretch>
        </p:blipFill>
        <p:spPr>
          <a:xfrm>
            <a:off x="1941527" y="3526149"/>
            <a:ext cx="2243150" cy="1475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pic>
        <p:nvPicPr>
          <p:cNvPr id="823" name="Google Shape;823;p82"/>
          <p:cNvPicPr preferRelativeResize="0"/>
          <p:nvPr/>
        </p:nvPicPr>
        <p:blipFill>
          <a:blip r:embed="rId3">
            <a:alphaModFix/>
          </a:blip>
          <a:stretch>
            <a:fillRect/>
          </a:stretch>
        </p:blipFill>
        <p:spPr>
          <a:xfrm>
            <a:off x="383675" y="300400"/>
            <a:ext cx="4325025" cy="1720700"/>
          </a:xfrm>
          <a:prstGeom prst="rect">
            <a:avLst/>
          </a:prstGeom>
          <a:noFill/>
          <a:ln w="9525" cap="flat" cmpd="sng">
            <a:solidFill>
              <a:schemeClr val="dk1"/>
            </a:solidFill>
            <a:prstDash val="solid"/>
            <a:round/>
            <a:headEnd type="none" w="sm" len="sm"/>
            <a:tailEnd type="none" w="sm" len="sm"/>
          </a:ln>
        </p:spPr>
      </p:pic>
      <p:pic>
        <p:nvPicPr>
          <p:cNvPr id="824" name="Google Shape;824;p82"/>
          <p:cNvPicPr preferRelativeResize="0"/>
          <p:nvPr/>
        </p:nvPicPr>
        <p:blipFill>
          <a:blip r:embed="rId4">
            <a:alphaModFix/>
          </a:blip>
          <a:stretch>
            <a:fillRect/>
          </a:stretch>
        </p:blipFill>
        <p:spPr>
          <a:xfrm>
            <a:off x="383674" y="2640900"/>
            <a:ext cx="4366650" cy="1927275"/>
          </a:xfrm>
          <a:prstGeom prst="rect">
            <a:avLst/>
          </a:prstGeom>
          <a:noFill/>
          <a:ln w="9525" cap="flat" cmpd="sng">
            <a:solidFill>
              <a:schemeClr val="dk1"/>
            </a:solidFill>
            <a:prstDash val="solid"/>
            <a:round/>
            <a:headEnd type="none" w="sm" len="sm"/>
            <a:tailEnd type="none" w="sm" len="sm"/>
          </a:ln>
        </p:spPr>
      </p:pic>
      <p:pic>
        <p:nvPicPr>
          <p:cNvPr id="825" name="Google Shape;825;p82"/>
          <p:cNvPicPr preferRelativeResize="0"/>
          <p:nvPr/>
        </p:nvPicPr>
        <p:blipFill>
          <a:blip r:embed="rId5">
            <a:alphaModFix/>
          </a:blip>
          <a:stretch>
            <a:fillRect/>
          </a:stretch>
        </p:blipFill>
        <p:spPr>
          <a:xfrm>
            <a:off x="5305954" y="233700"/>
            <a:ext cx="3361871" cy="1787406"/>
          </a:xfrm>
          <a:prstGeom prst="rect">
            <a:avLst/>
          </a:prstGeom>
          <a:noFill/>
          <a:ln w="9525" cap="flat" cmpd="sng">
            <a:solidFill>
              <a:schemeClr val="dk1"/>
            </a:solidFill>
            <a:prstDash val="solid"/>
            <a:round/>
            <a:headEnd type="none" w="sm" len="sm"/>
            <a:tailEnd type="none" w="sm" len="sm"/>
          </a:ln>
        </p:spPr>
      </p:pic>
      <p:pic>
        <p:nvPicPr>
          <p:cNvPr id="826" name="Google Shape;826;p82"/>
          <p:cNvPicPr preferRelativeResize="0"/>
          <p:nvPr/>
        </p:nvPicPr>
        <p:blipFill>
          <a:blip r:embed="rId6">
            <a:alphaModFix/>
          </a:blip>
          <a:stretch>
            <a:fillRect/>
          </a:stretch>
        </p:blipFill>
        <p:spPr>
          <a:xfrm>
            <a:off x="5305949" y="2702088"/>
            <a:ext cx="3293251" cy="180489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9"/>
          <p:cNvSpPr txBox="1">
            <a:spLocks noGrp="1"/>
          </p:cNvSpPr>
          <p:nvPr>
            <p:ph type="title"/>
          </p:nvPr>
        </p:nvSpPr>
        <p:spPr>
          <a:xfrm>
            <a:off x="511575" y="2256638"/>
            <a:ext cx="7713900" cy="183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6000">
                <a:latin typeface="Ramabhadra"/>
                <a:ea typeface="Ramabhadra"/>
                <a:cs typeface="Ramabhadra"/>
                <a:sym typeface="Ramabhadra"/>
              </a:rPr>
              <a:t>Regression</a:t>
            </a:r>
            <a:endParaRPr sz="6000">
              <a:latin typeface="Ramabhadra"/>
              <a:ea typeface="Ramabhadra"/>
              <a:cs typeface="Ramabhadra"/>
              <a:sym typeface="Ramabhadra"/>
            </a:endParaRPr>
          </a:p>
          <a:p>
            <a:pPr marL="0" lvl="0" indent="0" algn="l" rtl="0">
              <a:lnSpc>
                <a:spcPct val="115000"/>
              </a:lnSpc>
              <a:spcBef>
                <a:spcPts val="0"/>
              </a:spcBef>
              <a:spcAft>
                <a:spcPts val="0"/>
              </a:spcAft>
              <a:buSzPts val="3600"/>
              <a:buNone/>
            </a:pPr>
            <a:r>
              <a:rPr lang="en" sz="2000"/>
              <a:t>housing_dataset.csv</a:t>
            </a:r>
            <a:endParaRPr sz="2000"/>
          </a:p>
        </p:txBody>
      </p:sp>
      <p:sp>
        <p:nvSpPr>
          <p:cNvPr id="491" name="Google Shape;491;p59"/>
          <p:cNvSpPr txBox="1">
            <a:spLocks noGrp="1"/>
          </p:cNvSpPr>
          <p:nvPr>
            <p:ph type="title" idx="2"/>
          </p:nvPr>
        </p:nvSpPr>
        <p:spPr>
          <a:xfrm>
            <a:off x="511575" y="1034875"/>
            <a:ext cx="2035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00"/>
              <a:buNone/>
            </a:pPr>
            <a:r>
              <a:rPr lang="en" sz="8000"/>
              <a:t>02</a:t>
            </a:r>
            <a:endParaRPr sz="8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0"/>
          <p:cNvSpPr txBox="1">
            <a:spLocks noGrp="1"/>
          </p:cNvSpPr>
          <p:nvPr>
            <p:ph type="title"/>
          </p:nvPr>
        </p:nvSpPr>
        <p:spPr>
          <a:xfrm>
            <a:off x="336450" y="442050"/>
            <a:ext cx="8471100" cy="425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4000">
                <a:latin typeface="Ramabhadra"/>
                <a:ea typeface="Ramabhadra"/>
                <a:cs typeface="Ramabhadra"/>
                <a:sym typeface="Ramabhadra"/>
              </a:rPr>
              <a:t>Background </a:t>
            </a:r>
            <a:endParaRPr sz="4000">
              <a:latin typeface="Ramabhadra"/>
              <a:ea typeface="Ramabhadra"/>
              <a:cs typeface="Ramabhadra"/>
              <a:sym typeface="Ramabhadra"/>
            </a:endParaRPr>
          </a:p>
          <a:p>
            <a:pPr marL="457200" lvl="0" indent="-311150" algn="l" rtl="0">
              <a:lnSpc>
                <a:spcPct val="115000"/>
              </a:lnSpc>
              <a:spcBef>
                <a:spcPts val="0"/>
              </a:spcBef>
              <a:spcAft>
                <a:spcPts val="0"/>
              </a:spcAft>
              <a:buSzPts val="1300"/>
              <a:buChar char="-"/>
            </a:pPr>
            <a:r>
              <a:rPr lang="en" sz="1300"/>
              <a:t>This is a dataset collected from a property agent. </a:t>
            </a:r>
            <a:endParaRPr sz="1300"/>
          </a:p>
          <a:p>
            <a:pPr marL="0" lvl="0" indent="0" algn="l" rtl="0">
              <a:lnSpc>
                <a:spcPct val="115000"/>
              </a:lnSpc>
              <a:spcBef>
                <a:spcPts val="0"/>
              </a:spcBef>
              <a:spcAft>
                <a:spcPts val="0"/>
              </a:spcAft>
              <a:buNone/>
            </a:pPr>
            <a:endParaRPr sz="1300"/>
          </a:p>
          <a:p>
            <a:pPr marL="457200" lvl="0" indent="-311150" algn="l" rtl="0">
              <a:lnSpc>
                <a:spcPct val="115000"/>
              </a:lnSpc>
              <a:spcBef>
                <a:spcPts val="0"/>
              </a:spcBef>
              <a:spcAft>
                <a:spcPts val="0"/>
              </a:spcAft>
              <a:buSzPts val="1300"/>
              <a:buChar char="-"/>
            </a:pPr>
            <a:r>
              <a:rPr lang="en" sz="1300"/>
              <a:t>This dataset contains 545 data points with 8 columns.</a:t>
            </a:r>
            <a:endParaRPr sz="1300"/>
          </a:p>
          <a:p>
            <a:pPr marL="0" lvl="0" indent="0" algn="l" rtl="0">
              <a:lnSpc>
                <a:spcPct val="115000"/>
              </a:lnSpc>
              <a:spcBef>
                <a:spcPts val="0"/>
              </a:spcBef>
              <a:spcAft>
                <a:spcPts val="0"/>
              </a:spcAft>
              <a:buNone/>
            </a:pPr>
            <a:endParaRPr sz="1300"/>
          </a:p>
          <a:p>
            <a:pPr marL="457200" lvl="0" indent="-311150" algn="l" rtl="0">
              <a:lnSpc>
                <a:spcPct val="115000"/>
              </a:lnSpc>
              <a:spcBef>
                <a:spcPts val="0"/>
              </a:spcBef>
              <a:spcAft>
                <a:spcPts val="0"/>
              </a:spcAft>
              <a:buSzPts val="1300"/>
              <a:buChar char="-"/>
            </a:pPr>
            <a:r>
              <a:rPr lang="en" sz="1300"/>
              <a:t>The aim of this dataset is </a:t>
            </a:r>
            <a:r>
              <a:rPr lang="en" sz="1400" b="1">
                <a:latin typeface="Golos Text"/>
                <a:ea typeface="Golos Text"/>
                <a:cs typeface="Golos Text"/>
                <a:sym typeface="Golos Text"/>
              </a:rPr>
              <a:t>to predict the housing price in US</a:t>
            </a:r>
            <a:r>
              <a:rPr lang="en" sz="1300"/>
              <a:t> based on various factors such as city, house area, No. of Bedrooms and toilets, renovation status, etc, with the use of regression. </a:t>
            </a:r>
            <a:endParaRPr sz="1300"/>
          </a:p>
          <a:p>
            <a:pPr marL="0" lvl="0" indent="0" algn="l" rtl="0">
              <a:lnSpc>
                <a:spcPct val="115000"/>
              </a:lnSpc>
              <a:spcBef>
                <a:spcPts val="0"/>
              </a:spcBef>
              <a:spcAft>
                <a:spcPts val="0"/>
              </a:spcAft>
              <a:buNone/>
            </a:pPr>
            <a:endParaRPr sz="1300"/>
          </a:p>
          <a:p>
            <a:pPr marL="457200" lvl="0" indent="-311150" algn="l" rtl="0">
              <a:lnSpc>
                <a:spcPct val="115000"/>
              </a:lnSpc>
              <a:spcBef>
                <a:spcPts val="0"/>
              </a:spcBef>
              <a:spcAft>
                <a:spcPts val="0"/>
              </a:spcAft>
              <a:buSzPts val="1300"/>
              <a:buChar char="-"/>
            </a:pPr>
            <a:r>
              <a:rPr lang="en" sz="1300"/>
              <a:t>Dataset includes: </a:t>
            </a:r>
            <a:endParaRPr sz="1300"/>
          </a:p>
          <a:p>
            <a:pPr marL="914400" lvl="1" indent="-285750" algn="l" rtl="0">
              <a:lnSpc>
                <a:spcPct val="115000"/>
              </a:lnSpc>
              <a:spcBef>
                <a:spcPts val="0"/>
              </a:spcBef>
              <a:spcAft>
                <a:spcPts val="0"/>
              </a:spcAft>
              <a:buSzPts val="900"/>
              <a:buChar char="-"/>
            </a:pPr>
            <a:r>
              <a:rPr lang="en" sz="900"/>
              <a:t>House ID: Unique house identifier ranging from 0 to 544</a:t>
            </a:r>
            <a:endParaRPr sz="900"/>
          </a:p>
          <a:p>
            <a:pPr marL="914400" lvl="1" indent="-285750" algn="l" rtl="0">
              <a:lnSpc>
                <a:spcPct val="115000"/>
              </a:lnSpc>
              <a:spcBef>
                <a:spcPts val="0"/>
              </a:spcBef>
              <a:spcAft>
                <a:spcPts val="0"/>
              </a:spcAft>
              <a:buSzPts val="900"/>
              <a:buChar char="-"/>
            </a:pPr>
            <a:r>
              <a:rPr lang="en" sz="900"/>
              <a:t>City: Which city the house is located</a:t>
            </a:r>
            <a:endParaRPr sz="900"/>
          </a:p>
          <a:p>
            <a:pPr marL="914400" lvl="1" indent="-285750" algn="l" rtl="0">
              <a:lnSpc>
                <a:spcPct val="115000"/>
              </a:lnSpc>
              <a:spcBef>
                <a:spcPts val="0"/>
              </a:spcBef>
              <a:spcAft>
                <a:spcPts val="0"/>
              </a:spcAft>
              <a:buSzPts val="900"/>
              <a:buChar char="-"/>
            </a:pPr>
            <a:r>
              <a:rPr lang="en" sz="900"/>
              <a:t>House Area: Size of the house in square meters</a:t>
            </a:r>
            <a:endParaRPr sz="900"/>
          </a:p>
          <a:p>
            <a:pPr marL="914400" lvl="1" indent="-285750" algn="l" rtl="0">
              <a:lnSpc>
                <a:spcPct val="115000"/>
              </a:lnSpc>
              <a:spcBef>
                <a:spcPts val="0"/>
              </a:spcBef>
              <a:spcAft>
                <a:spcPts val="0"/>
              </a:spcAft>
              <a:buSzPts val="900"/>
              <a:buChar char="-"/>
            </a:pPr>
            <a:r>
              <a:rPr lang="en" sz="900"/>
              <a:t>No. of Bedrooms: How many bedrooms in the house</a:t>
            </a:r>
            <a:endParaRPr sz="900"/>
          </a:p>
          <a:p>
            <a:pPr marL="914400" lvl="1" indent="-285750" algn="l" rtl="0">
              <a:lnSpc>
                <a:spcPct val="115000"/>
              </a:lnSpc>
              <a:spcBef>
                <a:spcPts val="0"/>
              </a:spcBef>
              <a:spcAft>
                <a:spcPts val="0"/>
              </a:spcAft>
              <a:buSzPts val="900"/>
              <a:buChar char="-"/>
            </a:pPr>
            <a:r>
              <a:rPr lang="en" sz="900"/>
              <a:t>No. of Toilets: How many toilets in the house</a:t>
            </a:r>
            <a:endParaRPr sz="900"/>
          </a:p>
          <a:p>
            <a:pPr marL="914400" lvl="1" indent="-285750" algn="l" rtl="0">
              <a:lnSpc>
                <a:spcPct val="115000"/>
              </a:lnSpc>
              <a:spcBef>
                <a:spcPts val="0"/>
              </a:spcBef>
              <a:spcAft>
                <a:spcPts val="0"/>
              </a:spcAft>
              <a:buSzPts val="900"/>
              <a:buChar char="-"/>
            </a:pPr>
            <a:r>
              <a:rPr lang="en" sz="900"/>
              <a:t>Stories: The number of stories in the house</a:t>
            </a:r>
            <a:endParaRPr sz="900"/>
          </a:p>
          <a:p>
            <a:pPr marL="914400" lvl="1" indent="-285750" algn="l" rtl="0">
              <a:lnSpc>
                <a:spcPct val="115000"/>
              </a:lnSpc>
              <a:spcBef>
                <a:spcPts val="0"/>
              </a:spcBef>
              <a:spcAft>
                <a:spcPts val="0"/>
              </a:spcAft>
              <a:buSzPts val="900"/>
              <a:buChar char="-"/>
            </a:pPr>
            <a:r>
              <a:rPr lang="en" sz="900"/>
              <a:t>Renovation Status: How well the house is renovated</a:t>
            </a:r>
            <a:endParaRPr sz="900"/>
          </a:p>
          <a:p>
            <a:pPr marL="914400" lvl="1" indent="-285750" algn="l" rtl="0">
              <a:lnSpc>
                <a:spcPct val="115000"/>
              </a:lnSpc>
              <a:spcBef>
                <a:spcPts val="0"/>
              </a:spcBef>
              <a:spcAft>
                <a:spcPts val="0"/>
              </a:spcAft>
              <a:buSzPts val="900"/>
              <a:buChar char="-"/>
            </a:pPr>
            <a:r>
              <a:rPr lang="en" sz="900"/>
              <a:t>Price: The price of the house in US dollars</a:t>
            </a:r>
            <a:endParaRPr sz="900"/>
          </a:p>
          <a:p>
            <a:pPr marL="0" lvl="0" indent="0" algn="l" rtl="0">
              <a:lnSpc>
                <a:spcPct val="115000"/>
              </a:lnSpc>
              <a:spcBef>
                <a:spcPts val="0"/>
              </a:spcBef>
              <a:spcAft>
                <a:spcPts val="0"/>
              </a:spcAft>
              <a:buNone/>
            </a:pPr>
            <a:endParaRPr sz="1500" b="1">
              <a:latin typeface="Golos Text"/>
              <a:ea typeface="Golos Text"/>
              <a:cs typeface="Golos Text"/>
              <a:sym typeface="Golos Tex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1"/>
          <p:cNvSpPr txBox="1">
            <a:spLocks noGrp="1"/>
          </p:cNvSpPr>
          <p:nvPr>
            <p:ph type="title"/>
          </p:nvPr>
        </p:nvSpPr>
        <p:spPr>
          <a:xfrm>
            <a:off x="511575" y="2256638"/>
            <a:ext cx="7713900" cy="183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6000">
                <a:latin typeface="Ramabhadra"/>
                <a:ea typeface="Ramabhadra"/>
                <a:cs typeface="Ramabhadra"/>
                <a:sym typeface="Ramabhadra"/>
              </a:rPr>
              <a:t>Regression</a:t>
            </a:r>
            <a:endParaRPr sz="6000">
              <a:latin typeface="Ramabhadra"/>
              <a:ea typeface="Ramabhadra"/>
              <a:cs typeface="Ramabhadra"/>
              <a:sym typeface="Ramabhadra"/>
            </a:endParaRPr>
          </a:p>
          <a:p>
            <a:pPr marL="0" lvl="0" indent="0" algn="l" rtl="0">
              <a:lnSpc>
                <a:spcPct val="115000"/>
              </a:lnSpc>
              <a:spcBef>
                <a:spcPts val="0"/>
              </a:spcBef>
              <a:spcAft>
                <a:spcPts val="0"/>
              </a:spcAft>
              <a:buSzPts val="3600"/>
              <a:buNone/>
            </a:pPr>
            <a:r>
              <a:rPr lang="en" sz="2000"/>
              <a:t>housing_dataset.csv</a:t>
            </a:r>
            <a:endParaRPr sz="2000"/>
          </a:p>
        </p:txBody>
      </p:sp>
      <p:sp>
        <p:nvSpPr>
          <p:cNvPr id="502" name="Google Shape;502;p61"/>
          <p:cNvSpPr txBox="1">
            <a:spLocks noGrp="1"/>
          </p:cNvSpPr>
          <p:nvPr>
            <p:ph type="title" idx="2"/>
          </p:nvPr>
        </p:nvSpPr>
        <p:spPr>
          <a:xfrm>
            <a:off x="511575" y="1034875"/>
            <a:ext cx="2035200" cy="107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00"/>
              <a:buNone/>
            </a:pPr>
            <a:r>
              <a:rPr lang="en" sz="8000"/>
              <a:t>02</a:t>
            </a:r>
            <a:endParaRPr sz="8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2"/>
          <p:cNvSpPr txBox="1">
            <a:spLocks noGrp="1"/>
          </p:cNvSpPr>
          <p:nvPr>
            <p:ph type="title"/>
          </p:nvPr>
        </p:nvSpPr>
        <p:spPr>
          <a:xfrm>
            <a:off x="194275" y="137225"/>
            <a:ext cx="6704100" cy="4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300"/>
              <a:t>Explanatory Data Analysis (EDA)</a:t>
            </a:r>
            <a:endParaRPr sz="2300"/>
          </a:p>
        </p:txBody>
      </p:sp>
      <p:sp>
        <p:nvSpPr>
          <p:cNvPr id="508" name="Google Shape;508;p62"/>
          <p:cNvSpPr txBox="1">
            <a:spLocks noGrp="1"/>
          </p:cNvSpPr>
          <p:nvPr>
            <p:ph type="body" idx="1"/>
          </p:nvPr>
        </p:nvSpPr>
        <p:spPr>
          <a:xfrm>
            <a:off x="3379013" y="2904350"/>
            <a:ext cx="4005300" cy="1602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SzPts val="1400"/>
              <a:buChar char="-"/>
            </a:pPr>
            <a:r>
              <a:rPr lang="en"/>
              <a:t>Target variable: Price ($)</a:t>
            </a:r>
            <a:endParaRPr/>
          </a:p>
          <a:p>
            <a:pPr marL="457200" lvl="0" indent="-317500" algn="l" rtl="0">
              <a:lnSpc>
                <a:spcPct val="115000"/>
              </a:lnSpc>
              <a:spcBef>
                <a:spcPts val="0"/>
              </a:spcBef>
              <a:spcAft>
                <a:spcPts val="0"/>
              </a:spcAft>
              <a:buSzPts val="1400"/>
              <a:buChar char="-"/>
            </a:pPr>
            <a:r>
              <a:rPr lang="en"/>
              <a:t>The dataset contains categorical and numerical columns.</a:t>
            </a:r>
            <a:endParaRPr/>
          </a:p>
          <a:p>
            <a:pPr marL="457200" lvl="0" indent="-317500" algn="l" rtl="0">
              <a:lnSpc>
                <a:spcPct val="115000"/>
              </a:lnSpc>
              <a:spcBef>
                <a:spcPts val="0"/>
              </a:spcBef>
              <a:spcAft>
                <a:spcPts val="0"/>
              </a:spcAft>
              <a:buSzPts val="1400"/>
              <a:buChar char="-"/>
            </a:pPr>
            <a:r>
              <a:rPr lang="en"/>
              <a:t>City and Renovation Status are categorical columns.</a:t>
            </a:r>
            <a:endParaRPr/>
          </a:p>
          <a:p>
            <a:pPr marL="457200" lvl="0" indent="-317500" algn="l" rtl="0">
              <a:lnSpc>
                <a:spcPct val="115000"/>
              </a:lnSpc>
              <a:spcBef>
                <a:spcPts val="0"/>
              </a:spcBef>
              <a:spcAft>
                <a:spcPts val="0"/>
              </a:spcAft>
              <a:buSzPts val="1400"/>
              <a:buChar char="-"/>
            </a:pPr>
            <a:r>
              <a:rPr lang="en"/>
              <a:t>There are 545 rows and 8 columns in the df.</a:t>
            </a:r>
            <a:endParaRPr/>
          </a:p>
          <a:p>
            <a:pPr marL="0" lvl="0" indent="0" algn="l" rtl="0">
              <a:lnSpc>
                <a:spcPct val="115000"/>
              </a:lnSpc>
              <a:spcBef>
                <a:spcPts val="0"/>
              </a:spcBef>
              <a:spcAft>
                <a:spcPts val="0"/>
              </a:spcAft>
              <a:buSzPts val="1400"/>
              <a:buNone/>
            </a:pPr>
            <a:endParaRPr/>
          </a:p>
        </p:txBody>
      </p:sp>
      <p:grpSp>
        <p:nvGrpSpPr>
          <p:cNvPr id="509" name="Google Shape;509;p62"/>
          <p:cNvGrpSpPr/>
          <p:nvPr/>
        </p:nvGrpSpPr>
        <p:grpSpPr>
          <a:xfrm>
            <a:off x="7947332" y="3541490"/>
            <a:ext cx="1196667" cy="1601997"/>
            <a:chOff x="5201312" y="729700"/>
            <a:chExt cx="3303885" cy="3878927"/>
          </a:xfrm>
        </p:grpSpPr>
        <p:grpSp>
          <p:nvGrpSpPr>
            <p:cNvPr id="510" name="Google Shape;510;p62"/>
            <p:cNvGrpSpPr/>
            <p:nvPr/>
          </p:nvGrpSpPr>
          <p:grpSpPr>
            <a:xfrm flipH="1">
              <a:off x="5201312" y="932488"/>
              <a:ext cx="1331387" cy="724666"/>
              <a:chOff x="238125" y="2409350"/>
              <a:chExt cx="760575" cy="414000"/>
            </a:xfrm>
          </p:grpSpPr>
          <p:sp>
            <p:nvSpPr>
              <p:cNvPr id="511" name="Google Shape;511;p62"/>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62"/>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62"/>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62"/>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62"/>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62"/>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62"/>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62"/>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62"/>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62"/>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62"/>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62"/>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3" name="Google Shape;523;p62"/>
            <p:cNvGrpSpPr/>
            <p:nvPr/>
          </p:nvGrpSpPr>
          <p:grpSpPr>
            <a:xfrm>
              <a:off x="5434633" y="1349646"/>
              <a:ext cx="3070564" cy="3258981"/>
              <a:chOff x="1304275" y="2258525"/>
              <a:chExt cx="1138300" cy="1208194"/>
            </a:xfrm>
          </p:grpSpPr>
          <p:sp>
            <p:nvSpPr>
              <p:cNvPr id="524" name="Google Shape;524;p62"/>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62"/>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62"/>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62"/>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62"/>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62"/>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62"/>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62"/>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62"/>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62"/>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62"/>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62"/>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62"/>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62"/>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62"/>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62"/>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62"/>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62"/>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62"/>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62"/>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62"/>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62"/>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62"/>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62"/>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2"/>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62"/>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62"/>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62"/>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62"/>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62"/>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62"/>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62"/>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62"/>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62"/>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62"/>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62"/>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62"/>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62"/>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62"/>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62"/>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62"/>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62"/>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62"/>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62"/>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62"/>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62"/>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62"/>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62"/>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62"/>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62"/>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62"/>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62"/>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62"/>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62"/>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62"/>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62"/>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62"/>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62"/>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62"/>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62"/>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62"/>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62"/>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62"/>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62"/>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62"/>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62"/>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62"/>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62"/>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62"/>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62"/>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62"/>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62"/>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62"/>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62"/>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62"/>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62"/>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62"/>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62"/>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62"/>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2"/>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62"/>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62"/>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62"/>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62"/>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62"/>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62"/>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2"/>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62"/>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62"/>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62"/>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62"/>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62"/>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62"/>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62"/>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62"/>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62"/>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62"/>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62"/>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62"/>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62"/>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62"/>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62"/>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62"/>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62"/>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62"/>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62"/>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62"/>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62"/>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62"/>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62"/>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62"/>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62"/>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62"/>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62"/>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62"/>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62"/>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62"/>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62"/>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62"/>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62"/>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62"/>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62"/>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62"/>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62"/>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62"/>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62"/>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62"/>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62"/>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62"/>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62"/>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4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62"/>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62"/>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62"/>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62"/>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62"/>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 name="Google Shape;659;p62"/>
            <p:cNvGrpSpPr/>
            <p:nvPr/>
          </p:nvGrpSpPr>
          <p:grpSpPr>
            <a:xfrm>
              <a:off x="6350950" y="729700"/>
              <a:ext cx="576232" cy="320112"/>
              <a:chOff x="315275" y="3124950"/>
              <a:chExt cx="658175" cy="365675"/>
            </a:xfrm>
          </p:grpSpPr>
          <p:sp>
            <p:nvSpPr>
              <p:cNvPr id="660" name="Google Shape;660;p62"/>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62"/>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62"/>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62"/>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62"/>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62"/>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666" name="Google Shape;666;p62"/>
          <p:cNvPicPr preferRelativeResize="0"/>
          <p:nvPr/>
        </p:nvPicPr>
        <p:blipFill>
          <a:blip r:embed="rId3">
            <a:alphaModFix/>
          </a:blip>
          <a:stretch>
            <a:fillRect/>
          </a:stretch>
        </p:blipFill>
        <p:spPr>
          <a:xfrm>
            <a:off x="3679800" y="1009850"/>
            <a:ext cx="3403762" cy="1300550"/>
          </a:xfrm>
          <a:prstGeom prst="rect">
            <a:avLst/>
          </a:prstGeom>
          <a:noFill/>
          <a:ln w="9525" cap="flat" cmpd="sng">
            <a:solidFill>
              <a:schemeClr val="dk1"/>
            </a:solidFill>
            <a:prstDash val="solid"/>
            <a:round/>
            <a:headEnd type="none" w="sm" len="sm"/>
            <a:tailEnd type="none" w="sm" len="sm"/>
          </a:ln>
        </p:spPr>
      </p:pic>
      <p:pic>
        <p:nvPicPr>
          <p:cNvPr id="667" name="Google Shape;667;p62"/>
          <p:cNvPicPr preferRelativeResize="0"/>
          <p:nvPr/>
        </p:nvPicPr>
        <p:blipFill>
          <a:blip r:embed="rId4">
            <a:alphaModFix/>
          </a:blip>
          <a:stretch>
            <a:fillRect/>
          </a:stretch>
        </p:blipFill>
        <p:spPr>
          <a:xfrm>
            <a:off x="752850" y="822150"/>
            <a:ext cx="1832050" cy="822175"/>
          </a:xfrm>
          <a:prstGeom prst="rect">
            <a:avLst/>
          </a:prstGeom>
          <a:noFill/>
          <a:ln w="9525" cap="flat" cmpd="sng">
            <a:solidFill>
              <a:schemeClr val="dk1"/>
            </a:solidFill>
            <a:prstDash val="solid"/>
            <a:round/>
            <a:headEnd type="none" w="sm" len="sm"/>
            <a:tailEnd type="none" w="sm" len="sm"/>
          </a:ln>
        </p:spPr>
      </p:pic>
      <p:pic>
        <p:nvPicPr>
          <p:cNvPr id="668" name="Google Shape;668;p62"/>
          <p:cNvPicPr preferRelativeResize="0"/>
          <p:nvPr/>
        </p:nvPicPr>
        <p:blipFill>
          <a:blip r:embed="rId5">
            <a:alphaModFix/>
          </a:blip>
          <a:stretch>
            <a:fillRect/>
          </a:stretch>
        </p:blipFill>
        <p:spPr>
          <a:xfrm>
            <a:off x="521762" y="1886772"/>
            <a:ext cx="2294225" cy="1082025"/>
          </a:xfrm>
          <a:prstGeom prst="rect">
            <a:avLst/>
          </a:prstGeom>
          <a:noFill/>
          <a:ln w="9525" cap="flat" cmpd="sng">
            <a:solidFill>
              <a:schemeClr val="dk1"/>
            </a:solidFill>
            <a:prstDash val="solid"/>
            <a:round/>
            <a:headEnd type="none" w="sm" len="sm"/>
            <a:tailEnd type="none" w="sm" len="sm"/>
          </a:ln>
        </p:spPr>
      </p:pic>
      <p:pic>
        <p:nvPicPr>
          <p:cNvPr id="669" name="Google Shape;669;p62"/>
          <p:cNvPicPr preferRelativeResize="0"/>
          <p:nvPr/>
        </p:nvPicPr>
        <p:blipFill>
          <a:blip r:embed="rId6">
            <a:alphaModFix/>
          </a:blip>
          <a:stretch>
            <a:fillRect/>
          </a:stretch>
        </p:blipFill>
        <p:spPr>
          <a:xfrm>
            <a:off x="521749" y="3211225"/>
            <a:ext cx="2294249" cy="171438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3"/>
          <p:cNvSpPr txBox="1">
            <a:spLocks noGrp="1"/>
          </p:cNvSpPr>
          <p:nvPr>
            <p:ph type="title"/>
          </p:nvPr>
        </p:nvSpPr>
        <p:spPr>
          <a:xfrm>
            <a:off x="194275" y="137225"/>
            <a:ext cx="6704100" cy="4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300"/>
              <a:t>Explanatory Data Analysis (EDA)</a:t>
            </a:r>
            <a:endParaRPr sz="2300"/>
          </a:p>
        </p:txBody>
      </p:sp>
      <p:sp>
        <p:nvSpPr>
          <p:cNvPr id="675" name="Google Shape;675;p63"/>
          <p:cNvSpPr txBox="1">
            <a:spLocks noGrp="1"/>
          </p:cNvSpPr>
          <p:nvPr>
            <p:ph type="body" idx="1"/>
          </p:nvPr>
        </p:nvSpPr>
        <p:spPr>
          <a:xfrm>
            <a:off x="438600" y="1433450"/>
            <a:ext cx="4005300" cy="870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000"/>
              </a:spcBef>
              <a:spcAft>
                <a:spcPts val="0"/>
              </a:spcAft>
              <a:buSzPts val="1400"/>
              <a:buChar char="-"/>
            </a:pPr>
            <a:r>
              <a:rPr lang="en"/>
              <a:t>There are no duplicate values in df.</a:t>
            </a:r>
            <a:endParaRPr/>
          </a:p>
          <a:p>
            <a:pPr marL="457200" lvl="0" indent="-317500" algn="l" rtl="0">
              <a:lnSpc>
                <a:spcPct val="115000"/>
              </a:lnSpc>
              <a:spcBef>
                <a:spcPts val="0"/>
              </a:spcBef>
              <a:spcAft>
                <a:spcPts val="0"/>
              </a:spcAft>
              <a:buSzPts val="1400"/>
              <a:buChar char="-"/>
            </a:pPr>
            <a:r>
              <a:rPr lang="en"/>
              <a:t>There are no missing values in df. </a:t>
            </a:r>
            <a:endParaRPr/>
          </a:p>
          <a:p>
            <a:pPr marL="457200" lvl="0" indent="-317500" algn="l" rtl="0">
              <a:lnSpc>
                <a:spcPct val="115000"/>
              </a:lnSpc>
              <a:spcBef>
                <a:spcPts val="0"/>
              </a:spcBef>
              <a:spcAft>
                <a:spcPts val="0"/>
              </a:spcAft>
              <a:buSzPts val="1400"/>
              <a:buChar char="-"/>
            </a:pPr>
            <a:r>
              <a:rPr lang="en"/>
              <a:t>There is presence of outliers in df.</a:t>
            </a:r>
            <a:endParaRPr/>
          </a:p>
          <a:p>
            <a:pPr marL="0" lvl="0" indent="0" algn="l" rtl="0">
              <a:lnSpc>
                <a:spcPct val="115000"/>
              </a:lnSpc>
              <a:spcBef>
                <a:spcPts val="0"/>
              </a:spcBef>
              <a:spcAft>
                <a:spcPts val="0"/>
              </a:spcAft>
              <a:buSzPts val="1400"/>
              <a:buNone/>
            </a:pPr>
            <a:endParaRPr/>
          </a:p>
        </p:txBody>
      </p:sp>
      <p:pic>
        <p:nvPicPr>
          <p:cNvPr id="676" name="Google Shape;676;p63"/>
          <p:cNvPicPr preferRelativeResize="0"/>
          <p:nvPr/>
        </p:nvPicPr>
        <p:blipFill>
          <a:blip r:embed="rId3">
            <a:alphaModFix/>
          </a:blip>
          <a:stretch>
            <a:fillRect/>
          </a:stretch>
        </p:blipFill>
        <p:spPr>
          <a:xfrm>
            <a:off x="6230963" y="161825"/>
            <a:ext cx="1926588" cy="2281576"/>
          </a:xfrm>
          <a:prstGeom prst="rect">
            <a:avLst/>
          </a:prstGeom>
          <a:noFill/>
          <a:ln w="9525" cap="flat" cmpd="sng">
            <a:solidFill>
              <a:schemeClr val="dk1"/>
            </a:solidFill>
            <a:prstDash val="solid"/>
            <a:round/>
            <a:headEnd type="none" w="sm" len="sm"/>
            <a:tailEnd type="none" w="sm" len="sm"/>
          </a:ln>
        </p:spPr>
      </p:pic>
      <p:pic>
        <p:nvPicPr>
          <p:cNvPr id="677" name="Google Shape;677;p63"/>
          <p:cNvPicPr preferRelativeResize="0"/>
          <p:nvPr/>
        </p:nvPicPr>
        <p:blipFill>
          <a:blip r:embed="rId4">
            <a:alphaModFix/>
          </a:blip>
          <a:stretch>
            <a:fillRect/>
          </a:stretch>
        </p:blipFill>
        <p:spPr>
          <a:xfrm>
            <a:off x="438608" y="2886425"/>
            <a:ext cx="5023518" cy="2005074"/>
          </a:xfrm>
          <a:prstGeom prst="rect">
            <a:avLst/>
          </a:prstGeom>
          <a:noFill/>
          <a:ln w="9525" cap="flat" cmpd="sng">
            <a:solidFill>
              <a:schemeClr val="dk1"/>
            </a:solidFill>
            <a:prstDash val="solid"/>
            <a:round/>
            <a:headEnd type="none" w="sm" len="sm"/>
            <a:tailEnd type="none" w="sm" len="sm"/>
          </a:ln>
        </p:spPr>
      </p:pic>
      <p:pic>
        <p:nvPicPr>
          <p:cNvPr id="678" name="Google Shape;678;p63"/>
          <p:cNvPicPr preferRelativeResize="0"/>
          <p:nvPr/>
        </p:nvPicPr>
        <p:blipFill>
          <a:blip r:embed="rId5">
            <a:alphaModFix/>
          </a:blip>
          <a:stretch>
            <a:fillRect/>
          </a:stretch>
        </p:blipFill>
        <p:spPr>
          <a:xfrm>
            <a:off x="6121301" y="2609925"/>
            <a:ext cx="2145924" cy="2281576"/>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4"/>
          <p:cNvSpPr txBox="1">
            <a:spLocks noGrp="1"/>
          </p:cNvSpPr>
          <p:nvPr>
            <p:ph type="title"/>
          </p:nvPr>
        </p:nvSpPr>
        <p:spPr>
          <a:xfrm>
            <a:off x="194275" y="137225"/>
            <a:ext cx="6704100" cy="4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300"/>
              <a:t>Explanatory Data Analysis (EDA)</a:t>
            </a:r>
            <a:endParaRPr sz="2300"/>
          </a:p>
        </p:txBody>
      </p:sp>
      <p:sp>
        <p:nvSpPr>
          <p:cNvPr id="684" name="Google Shape;684;p64"/>
          <p:cNvSpPr txBox="1">
            <a:spLocks noGrp="1"/>
          </p:cNvSpPr>
          <p:nvPr>
            <p:ph type="body" idx="1"/>
          </p:nvPr>
        </p:nvSpPr>
        <p:spPr>
          <a:xfrm>
            <a:off x="194275" y="712425"/>
            <a:ext cx="7369200" cy="1785900"/>
          </a:xfrm>
          <a:prstGeom prst="rect">
            <a:avLst/>
          </a:prstGeom>
          <a:noFill/>
          <a:ln>
            <a:noFill/>
          </a:ln>
        </p:spPr>
        <p:txBody>
          <a:bodyPr spcFirstLastPara="1" wrap="square" lIns="91425" tIns="91425" rIns="91425" bIns="91425" anchor="t" anchorCtr="0">
            <a:noAutofit/>
          </a:bodyPr>
          <a:lstStyle/>
          <a:p>
            <a:pPr marL="457200" lvl="0" indent="-314325" algn="l" rtl="0">
              <a:lnSpc>
                <a:spcPct val="115000"/>
              </a:lnSpc>
              <a:spcBef>
                <a:spcPts val="1000"/>
              </a:spcBef>
              <a:spcAft>
                <a:spcPts val="0"/>
              </a:spcAft>
              <a:buSzPts val="1350"/>
              <a:buChar char="-"/>
            </a:pPr>
            <a:r>
              <a:rPr lang="en" sz="1350"/>
              <a:t>There are 545 distinct houses.</a:t>
            </a:r>
            <a:endParaRPr sz="1350"/>
          </a:p>
          <a:p>
            <a:pPr marL="457200" lvl="0" indent="-314325" algn="l" rtl="0">
              <a:lnSpc>
                <a:spcPct val="115000"/>
              </a:lnSpc>
              <a:spcBef>
                <a:spcPts val="0"/>
              </a:spcBef>
              <a:spcAft>
                <a:spcPts val="0"/>
              </a:spcAft>
              <a:buSzPts val="1350"/>
              <a:buChar char="-"/>
            </a:pPr>
            <a:r>
              <a:rPr lang="en" sz="1350"/>
              <a:t>The mean size of houses is 515sqm, with mean price of $476,673.</a:t>
            </a:r>
            <a:endParaRPr sz="1350"/>
          </a:p>
          <a:p>
            <a:pPr marL="457200" lvl="0" indent="-314325" algn="l" rtl="0">
              <a:lnSpc>
                <a:spcPct val="115000"/>
              </a:lnSpc>
              <a:spcBef>
                <a:spcPts val="0"/>
              </a:spcBef>
              <a:spcAft>
                <a:spcPts val="0"/>
              </a:spcAft>
              <a:buSzPts val="1350"/>
              <a:buChar char="-"/>
            </a:pPr>
            <a:r>
              <a:rPr lang="en" sz="1350"/>
              <a:t>Generally, every house has 1 toilet, 2 stories, and 3 bedrooms.</a:t>
            </a:r>
            <a:endParaRPr sz="1350"/>
          </a:p>
          <a:p>
            <a:pPr marL="457200" lvl="0" indent="-314325" algn="l" rtl="0">
              <a:lnSpc>
                <a:spcPct val="115000"/>
              </a:lnSpc>
              <a:spcBef>
                <a:spcPts val="0"/>
              </a:spcBef>
              <a:spcAft>
                <a:spcPts val="0"/>
              </a:spcAft>
              <a:buSzPts val="1350"/>
              <a:buChar char="-"/>
            </a:pPr>
            <a:r>
              <a:rPr lang="en" sz="1350"/>
              <a:t>Standard Deviation of housing prices is quite large, with minimum price being $175,000 and maximum price being $1,330,000. </a:t>
            </a:r>
            <a:endParaRPr sz="1350"/>
          </a:p>
          <a:p>
            <a:pPr marL="457200" lvl="0" indent="-314325" algn="l" rtl="0">
              <a:lnSpc>
                <a:spcPct val="115000"/>
              </a:lnSpc>
              <a:spcBef>
                <a:spcPts val="0"/>
              </a:spcBef>
              <a:spcAft>
                <a:spcPts val="0"/>
              </a:spcAft>
              <a:buSzPts val="1350"/>
              <a:buChar char="-"/>
            </a:pPr>
            <a:r>
              <a:rPr lang="en" sz="1350"/>
              <a:t>Target variable has large variability.</a:t>
            </a:r>
            <a:endParaRPr sz="1350"/>
          </a:p>
          <a:p>
            <a:pPr marL="457200" lvl="0" indent="-314325" algn="l" rtl="0">
              <a:lnSpc>
                <a:spcPct val="115000"/>
              </a:lnSpc>
              <a:spcBef>
                <a:spcPts val="0"/>
              </a:spcBef>
              <a:spcAft>
                <a:spcPts val="0"/>
              </a:spcAft>
              <a:buSzPts val="1350"/>
              <a:buChar char="-"/>
            </a:pPr>
            <a:r>
              <a:rPr lang="en" sz="1350"/>
              <a:t>This tells us that dataset has outliers.</a:t>
            </a:r>
            <a:endParaRPr sz="1350"/>
          </a:p>
          <a:p>
            <a:pPr marL="0" lvl="0" indent="0" algn="l" rtl="0">
              <a:lnSpc>
                <a:spcPct val="115000"/>
              </a:lnSpc>
              <a:spcBef>
                <a:spcPts val="1000"/>
              </a:spcBef>
              <a:spcAft>
                <a:spcPts val="0"/>
              </a:spcAft>
              <a:buNone/>
            </a:pPr>
            <a:endParaRPr/>
          </a:p>
          <a:p>
            <a:pPr marL="0" lvl="0" indent="0" algn="l" rtl="0">
              <a:lnSpc>
                <a:spcPct val="115000"/>
              </a:lnSpc>
              <a:spcBef>
                <a:spcPts val="0"/>
              </a:spcBef>
              <a:spcAft>
                <a:spcPts val="0"/>
              </a:spcAft>
              <a:buSzPts val="1400"/>
              <a:buNone/>
            </a:pPr>
            <a:endParaRPr/>
          </a:p>
        </p:txBody>
      </p:sp>
      <p:pic>
        <p:nvPicPr>
          <p:cNvPr id="685" name="Google Shape;685;p64"/>
          <p:cNvPicPr preferRelativeResize="0"/>
          <p:nvPr/>
        </p:nvPicPr>
        <p:blipFill>
          <a:blip r:embed="rId3">
            <a:alphaModFix/>
          </a:blip>
          <a:stretch>
            <a:fillRect/>
          </a:stretch>
        </p:blipFill>
        <p:spPr>
          <a:xfrm>
            <a:off x="2447637" y="2694600"/>
            <a:ext cx="4248725" cy="217672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5"/>
          <p:cNvSpPr txBox="1">
            <a:spLocks noGrp="1"/>
          </p:cNvSpPr>
          <p:nvPr>
            <p:ph type="body" idx="1"/>
          </p:nvPr>
        </p:nvSpPr>
        <p:spPr>
          <a:xfrm>
            <a:off x="194275" y="786450"/>
            <a:ext cx="8963400" cy="218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300"/>
              <a:t>From EDA, it was found that there were categorical variables. </a:t>
            </a:r>
            <a:endParaRPr sz="1300"/>
          </a:p>
          <a:p>
            <a:pPr marL="0" lvl="0" indent="0" algn="l" rtl="0">
              <a:lnSpc>
                <a:spcPct val="115000"/>
              </a:lnSpc>
              <a:spcBef>
                <a:spcPts val="0"/>
              </a:spcBef>
              <a:spcAft>
                <a:spcPts val="0"/>
              </a:spcAft>
              <a:buSzPts val="1400"/>
              <a:buNone/>
            </a:pPr>
            <a:r>
              <a:rPr lang="en" sz="1300"/>
              <a:t>Since machine-learning models can only work with numerical values, it is important for us to transform categorical variables into numerical ones: </a:t>
            </a:r>
            <a:endParaRPr sz="1300"/>
          </a:p>
          <a:p>
            <a:pPr marL="0" lvl="0" indent="0" algn="l" rtl="0">
              <a:lnSpc>
                <a:spcPct val="115000"/>
              </a:lnSpc>
              <a:spcBef>
                <a:spcPts val="1000"/>
              </a:spcBef>
              <a:spcAft>
                <a:spcPts val="0"/>
              </a:spcAft>
              <a:buSzPts val="1400"/>
              <a:buNone/>
            </a:pPr>
            <a:r>
              <a:rPr lang="en" sz="1700">
                <a:solidFill>
                  <a:schemeClr val="accent3"/>
                </a:solidFill>
                <a:latin typeface="Golos Text Medium"/>
                <a:ea typeface="Golos Text Medium"/>
                <a:cs typeface="Golos Text Medium"/>
                <a:sym typeface="Golos Text Medium"/>
              </a:rPr>
              <a:t>(1)</a:t>
            </a:r>
            <a:r>
              <a:rPr lang="en" sz="1700">
                <a:latin typeface="Golos Text Medium"/>
                <a:ea typeface="Golos Text Medium"/>
                <a:cs typeface="Golos Text Medium"/>
                <a:sym typeface="Golos Text Medium"/>
              </a:rPr>
              <a:t> One-Hot Encoding on ‘City’ column</a:t>
            </a:r>
            <a:endParaRPr/>
          </a:p>
          <a:p>
            <a:pPr marL="0" lvl="0" indent="0" algn="l" rtl="0">
              <a:lnSpc>
                <a:spcPct val="115000"/>
              </a:lnSpc>
              <a:spcBef>
                <a:spcPts val="1000"/>
              </a:spcBef>
              <a:spcAft>
                <a:spcPts val="0"/>
              </a:spcAft>
              <a:buSzPts val="1400"/>
              <a:buNone/>
            </a:pPr>
            <a:r>
              <a:rPr lang="en" sz="1700">
                <a:solidFill>
                  <a:schemeClr val="accent3"/>
                </a:solidFill>
                <a:latin typeface="Golos Text Medium"/>
                <a:ea typeface="Golos Text Medium"/>
                <a:cs typeface="Golos Text Medium"/>
                <a:sym typeface="Golos Text Medium"/>
              </a:rPr>
              <a:t>(b)</a:t>
            </a:r>
            <a:r>
              <a:rPr lang="en" sz="1700">
                <a:latin typeface="Golos Text Medium"/>
                <a:ea typeface="Golos Text Medium"/>
                <a:cs typeface="Golos Text Medium"/>
                <a:sym typeface="Golos Text Medium"/>
              </a:rPr>
              <a:t> Label-Encoding on ‘Renovation Status’ column (ordinal)</a:t>
            </a:r>
            <a:endParaRPr sz="1700">
              <a:latin typeface="Golos Text Medium"/>
              <a:ea typeface="Golos Text Medium"/>
              <a:cs typeface="Golos Text Medium"/>
              <a:sym typeface="Golos Text Medium"/>
            </a:endParaRPr>
          </a:p>
          <a:p>
            <a:pPr marL="0" lvl="0" indent="0" algn="l" rtl="0">
              <a:lnSpc>
                <a:spcPct val="115000"/>
              </a:lnSpc>
              <a:spcBef>
                <a:spcPts val="1000"/>
              </a:spcBef>
              <a:spcAft>
                <a:spcPts val="1000"/>
              </a:spcAft>
              <a:buSzPts val="1400"/>
              <a:buNone/>
            </a:pPr>
            <a:r>
              <a:rPr lang="en"/>
              <a:t>By assigning unique numerical values to each level, quality of house renovation can be shown.</a:t>
            </a:r>
            <a:endParaRPr/>
          </a:p>
        </p:txBody>
      </p:sp>
      <p:sp>
        <p:nvSpPr>
          <p:cNvPr id="691" name="Google Shape;691;p65"/>
          <p:cNvSpPr txBox="1">
            <a:spLocks noGrp="1"/>
          </p:cNvSpPr>
          <p:nvPr>
            <p:ph type="title"/>
          </p:nvPr>
        </p:nvSpPr>
        <p:spPr>
          <a:xfrm>
            <a:off x="194275" y="137225"/>
            <a:ext cx="6704100" cy="4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000"/>
              <a:buNone/>
            </a:pPr>
            <a:r>
              <a:rPr lang="en" sz="2300"/>
              <a:t>Data Pre-Processing </a:t>
            </a:r>
            <a:endParaRPr sz="2300"/>
          </a:p>
        </p:txBody>
      </p:sp>
      <p:pic>
        <p:nvPicPr>
          <p:cNvPr id="692" name="Google Shape;692;p65"/>
          <p:cNvPicPr preferRelativeResize="0"/>
          <p:nvPr/>
        </p:nvPicPr>
        <p:blipFill>
          <a:blip r:embed="rId3">
            <a:alphaModFix/>
          </a:blip>
          <a:stretch>
            <a:fillRect/>
          </a:stretch>
        </p:blipFill>
        <p:spPr>
          <a:xfrm>
            <a:off x="4250000" y="3038800"/>
            <a:ext cx="4506550" cy="1621550"/>
          </a:xfrm>
          <a:prstGeom prst="rect">
            <a:avLst/>
          </a:prstGeom>
          <a:noFill/>
          <a:ln w="9525" cap="flat" cmpd="sng">
            <a:solidFill>
              <a:schemeClr val="dk1"/>
            </a:solidFill>
            <a:prstDash val="solid"/>
            <a:round/>
            <a:headEnd type="none" w="sm" len="sm"/>
            <a:tailEnd type="none" w="sm" len="sm"/>
          </a:ln>
        </p:spPr>
      </p:pic>
      <p:pic>
        <p:nvPicPr>
          <p:cNvPr id="693" name="Google Shape;693;p65"/>
          <p:cNvPicPr preferRelativeResize="0"/>
          <p:nvPr/>
        </p:nvPicPr>
        <p:blipFill>
          <a:blip r:embed="rId4">
            <a:alphaModFix/>
          </a:blip>
          <a:stretch>
            <a:fillRect/>
          </a:stretch>
        </p:blipFill>
        <p:spPr>
          <a:xfrm>
            <a:off x="975725" y="2969550"/>
            <a:ext cx="2170221" cy="186914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599</Words>
  <Application>Microsoft Office PowerPoint</Application>
  <PresentationFormat>On-screen Show (16:9)</PresentationFormat>
  <Paragraphs>87</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Bebas Neue</vt:lpstr>
      <vt:lpstr>Gantari</vt:lpstr>
      <vt:lpstr>Ramabhadra</vt:lpstr>
      <vt:lpstr>Golos Text</vt:lpstr>
      <vt:lpstr>Golos Text Medium</vt:lpstr>
      <vt:lpstr>Arial</vt:lpstr>
      <vt:lpstr>Artificial Intelligence by Slidesgo</vt:lpstr>
      <vt:lpstr>AIML Assignment 1 By Ashley Bai (P2237871)</vt:lpstr>
      <vt:lpstr>01</vt:lpstr>
      <vt:lpstr>Regression housing_dataset.csv</vt:lpstr>
      <vt:lpstr>Background  This is a dataset collected from a property agent.   This dataset contains 545 data points with 8 columns.  The aim of this dataset is to predict the housing price in US based on various factors such as city, house area, No. of Bedrooms and toilets, renovation status, etc, with the use of regression.   Dataset includes:  House ID: Unique house identifier ranging from 0 to 544 City: Which city the house is located House Area: Size of the house in square meters No. of Bedrooms: How many bedrooms in the house No. of Toilets: How many toilets in the house Stories: The number of stories in the house Renovation Status: How well the house is renovated Price: The price of the house in US dollars </vt:lpstr>
      <vt:lpstr>Regression housing_dataset.csv</vt:lpstr>
      <vt:lpstr>Explanatory Data Analysis (EDA)</vt:lpstr>
      <vt:lpstr>Explanatory Data Analysis (EDA)</vt:lpstr>
      <vt:lpstr>Explanatory Data Analysis (EDA)</vt:lpstr>
      <vt:lpstr>Data Pre-Processing </vt:lpstr>
      <vt:lpstr>Feature Engineering </vt:lpstr>
      <vt:lpstr>Feature Engineering </vt:lpstr>
      <vt:lpstr>Data Visualization </vt:lpstr>
      <vt:lpstr>PowerPoint Presentation</vt:lpstr>
      <vt:lpstr>Regression Models </vt:lpstr>
      <vt:lpstr>Linear Regression</vt:lpstr>
      <vt:lpstr>Decision Tree Regression Find out which is best max_depth value</vt:lpstr>
      <vt:lpstr>Decision Tree Regression Find out which is best max_depth value</vt:lpstr>
      <vt:lpstr>Random Forest Regression </vt:lpstr>
      <vt:lpstr>Gradient Boosting Regression </vt:lpstr>
      <vt:lpstr>Neural Network Regression </vt:lpstr>
      <vt:lpstr>Lasso Regression </vt:lpstr>
      <vt:lpstr>Lasso Regression </vt:lpstr>
      <vt:lpstr>Ridge Regression </vt:lpstr>
      <vt:lpstr>Model Evaluation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Assignment 1 By Ashley Bai (P2237871)</dc:title>
  <cp:lastModifiedBy>ashley peh</cp:lastModifiedBy>
  <cp:revision>1</cp:revision>
  <dcterms:modified xsi:type="dcterms:W3CDTF">2023-10-04T19:54:18Z</dcterms:modified>
</cp:coreProperties>
</file>